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60" r:id="rId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veat" panose="020B0604020202020204" charset="0"/>
      <p:regular r:id="rId8"/>
      <p:bold r:id="rId9"/>
    </p:embeddedFont>
    <p:embeddedFont>
      <p:font typeface="Economica" panose="020B0604020202020204" charset="0"/>
      <p:regular r:id="rId10"/>
      <p:bold r:id="rId11"/>
      <p:italic r:id="rId12"/>
      <p:boldItalic r:id="rId13"/>
    </p:embeddedFont>
    <p:embeddedFont>
      <p:font typeface="Open Sans" panose="020B060603050402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874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21" Type="http://schemas.openxmlformats.org/officeDocument/2006/relationships/tableStyles" Target="tableStyle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erina Manghisi" userId="cc0bebb26043eec7" providerId="LiveId" clId="{B33EF799-D1E2-42A3-AECB-E928ED60C104}"/>
    <pc:docChg chg="undo redo custSel addSld modSld">
      <pc:chgData name="Caterina Manghisi" userId="cc0bebb26043eec7" providerId="LiveId" clId="{B33EF799-D1E2-42A3-AECB-E928ED60C104}" dt="2022-05-25T22:27:54.975" v="664" actId="1076"/>
      <pc:docMkLst>
        <pc:docMk/>
      </pc:docMkLst>
      <pc:sldChg chg="modSp mod">
        <pc:chgData name="Caterina Manghisi" userId="cc0bebb26043eec7" providerId="LiveId" clId="{B33EF799-D1E2-42A3-AECB-E928ED60C104}" dt="2022-05-25T16:46:00.608" v="113" actId="732"/>
        <pc:sldMkLst>
          <pc:docMk/>
          <pc:sldMk cId="0" sldId="256"/>
        </pc:sldMkLst>
        <pc:picChg chg="mod modCrop">
          <ac:chgData name="Caterina Manghisi" userId="cc0bebb26043eec7" providerId="LiveId" clId="{B33EF799-D1E2-42A3-AECB-E928ED60C104}" dt="2022-05-25T16:46:00.608" v="113" actId="732"/>
          <ac:picMkLst>
            <pc:docMk/>
            <pc:sldMk cId="0" sldId="256"/>
            <ac:picMk id="64" creationId="{00000000-0000-0000-0000-000000000000}"/>
          </ac:picMkLst>
        </pc:picChg>
      </pc:sldChg>
      <pc:sldChg chg="modSp mod">
        <pc:chgData name="Caterina Manghisi" userId="cc0bebb26043eec7" providerId="LiveId" clId="{B33EF799-D1E2-42A3-AECB-E928ED60C104}" dt="2022-05-22T22:30:55.200" v="43" actId="208"/>
        <pc:sldMkLst>
          <pc:docMk/>
          <pc:sldMk cId="0" sldId="258"/>
        </pc:sldMkLst>
        <pc:spChg chg="mod">
          <ac:chgData name="Caterina Manghisi" userId="cc0bebb26043eec7" providerId="LiveId" clId="{B33EF799-D1E2-42A3-AECB-E928ED60C104}" dt="2022-05-22T22:30:55.200" v="43" actId="208"/>
          <ac:spMkLst>
            <pc:docMk/>
            <pc:sldMk cId="0" sldId="258"/>
            <ac:spMk id="86" creationId="{00000000-0000-0000-0000-000000000000}"/>
          </ac:spMkLst>
        </pc:spChg>
        <pc:spChg chg="mod">
          <ac:chgData name="Caterina Manghisi" userId="cc0bebb26043eec7" providerId="LiveId" clId="{B33EF799-D1E2-42A3-AECB-E928ED60C104}" dt="2022-05-22T22:28:21.620" v="33" actId="255"/>
          <ac:spMkLst>
            <pc:docMk/>
            <pc:sldMk cId="0" sldId="258"/>
            <ac:spMk id="87" creationId="{00000000-0000-0000-0000-000000000000}"/>
          </ac:spMkLst>
        </pc:spChg>
        <pc:spChg chg="mod">
          <ac:chgData name="Caterina Manghisi" userId="cc0bebb26043eec7" providerId="LiveId" clId="{B33EF799-D1E2-42A3-AECB-E928ED60C104}" dt="2022-05-22T22:27:49.461" v="28" actId="255"/>
          <ac:spMkLst>
            <pc:docMk/>
            <pc:sldMk cId="0" sldId="258"/>
            <ac:spMk id="89" creationId="{00000000-0000-0000-0000-000000000000}"/>
          </ac:spMkLst>
        </pc:spChg>
        <pc:spChg chg="mod">
          <ac:chgData name="Caterina Manghisi" userId="cc0bebb26043eec7" providerId="LiveId" clId="{B33EF799-D1E2-42A3-AECB-E928ED60C104}" dt="2022-05-22T22:30:52.328" v="42" actId="208"/>
          <ac:spMkLst>
            <pc:docMk/>
            <pc:sldMk cId="0" sldId="258"/>
            <ac:spMk id="90" creationId="{00000000-0000-0000-0000-000000000000}"/>
          </ac:spMkLst>
        </pc:spChg>
        <pc:spChg chg="mod">
          <ac:chgData name="Caterina Manghisi" userId="cc0bebb26043eec7" providerId="LiveId" clId="{B33EF799-D1E2-42A3-AECB-E928ED60C104}" dt="2022-05-22T22:30:30.401" v="39" actId="208"/>
          <ac:spMkLst>
            <pc:docMk/>
            <pc:sldMk cId="0" sldId="258"/>
            <ac:spMk id="92" creationId="{00000000-0000-0000-0000-000000000000}"/>
          </ac:spMkLst>
        </pc:spChg>
        <pc:spChg chg="mod">
          <ac:chgData name="Caterina Manghisi" userId="cc0bebb26043eec7" providerId="LiveId" clId="{B33EF799-D1E2-42A3-AECB-E928ED60C104}" dt="2022-05-22T22:28:08.070" v="31" actId="1076"/>
          <ac:spMkLst>
            <pc:docMk/>
            <pc:sldMk cId="0" sldId="258"/>
            <ac:spMk id="94" creationId="{00000000-0000-0000-0000-000000000000}"/>
          </ac:spMkLst>
        </pc:spChg>
        <pc:spChg chg="mod">
          <ac:chgData name="Caterina Manghisi" userId="cc0bebb26043eec7" providerId="LiveId" clId="{B33EF799-D1E2-42A3-AECB-E928ED60C104}" dt="2022-05-22T22:28:29.363" v="34" actId="255"/>
          <ac:spMkLst>
            <pc:docMk/>
            <pc:sldMk cId="0" sldId="258"/>
            <ac:spMk id="95" creationId="{00000000-0000-0000-0000-000000000000}"/>
          </ac:spMkLst>
        </pc:spChg>
        <pc:spChg chg="mod">
          <ac:chgData name="Caterina Manghisi" userId="cc0bebb26043eec7" providerId="LiveId" clId="{B33EF799-D1E2-42A3-AECB-E928ED60C104}" dt="2022-05-22T22:30:47.783" v="41" actId="208"/>
          <ac:spMkLst>
            <pc:docMk/>
            <pc:sldMk cId="0" sldId="258"/>
            <ac:spMk id="97" creationId="{00000000-0000-0000-0000-000000000000}"/>
          </ac:spMkLst>
        </pc:spChg>
        <pc:spChg chg="mod">
          <ac:chgData name="Caterina Manghisi" userId="cc0bebb26043eec7" providerId="LiveId" clId="{B33EF799-D1E2-42A3-AECB-E928ED60C104}" dt="2022-05-22T22:28:39.463" v="36" actId="1076"/>
          <ac:spMkLst>
            <pc:docMk/>
            <pc:sldMk cId="0" sldId="258"/>
            <ac:spMk id="98" creationId="{00000000-0000-0000-0000-000000000000}"/>
          </ac:spMkLst>
        </pc:spChg>
        <pc:spChg chg="mod">
          <ac:chgData name="Caterina Manghisi" userId="cc0bebb26043eec7" providerId="LiveId" clId="{B33EF799-D1E2-42A3-AECB-E928ED60C104}" dt="2022-05-22T22:30:45.200" v="40" actId="208"/>
          <ac:spMkLst>
            <pc:docMk/>
            <pc:sldMk cId="0" sldId="258"/>
            <ac:spMk id="100" creationId="{00000000-0000-0000-0000-000000000000}"/>
          </ac:spMkLst>
        </pc:spChg>
      </pc:sldChg>
      <pc:sldChg chg="addSp modSp mod">
        <pc:chgData name="Caterina Manghisi" userId="cc0bebb26043eec7" providerId="LiveId" clId="{B33EF799-D1E2-42A3-AECB-E928ED60C104}" dt="2022-05-25T16:12:33.923" v="91" actId="14100"/>
        <pc:sldMkLst>
          <pc:docMk/>
          <pc:sldMk cId="371773577" sldId="259"/>
        </pc:sldMkLst>
        <pc:spChg chg="add mod">
          <ac:chgData name="Caterina Manghisi" userId="cc0bebb26043eec7" providerId="LiveId" clId="{B33EF799-D1E2-42A3-AECB-E928ED60C104}" dt="2022-05-25T16:12:33.923" v="91" actId="14100"/>
          <ac:spMkLst>
            <pc:docMk/>
            <pc:sldMk cId="371773577" sldId="259"/>
            <ac:spMk id="11" creationId="{F7D61354-CCB8-225C-F1BF-632E2232A8DF}"/>
          </ac:spMkLst>
        </pc:spChg>
        <pc:spChg chg="add mod">
          <ac:chgData name="Caterina Manghisi" userId="cc0bebb26043eec7" providerId="LiveId" clId="{B33EF799-D1E2-42A3-AECB-E928ED60C104}" dt="2022-05-25T16:07:14.345" v="62" actId="1076"/>
          <ac:spMkLst>
            <pc:docMk/>
            <pc:sldMk cId="371773577" sldId="259"/>
            <ac:spMk id="12" creationId="{99A175AB-E4F0-42D1-1560-87AE842D4530}"/>
          </ac:spMkLst>
        </pc:spChg>
        <pc:spChg chg="add mod">
          <ac:chgData name="Caterina Manghisi" userId="cc0bebb26043eec7" providerId="LiveId" clId="{B33EF799-D1E2-42A3-AECB-E928ED60C104}" dt="2022-05-25T16:07:14.345" v="62" actId="1076"/>
          <ac:spMkLst>
            <pc:docMk/>
            <pc:sldMk cId="371773577" sldId="259"/>
            <ac:spMk id="13" creationId="{2D841175-1CCF-F896-93F8-3E1D8CECEE7C}"/>
          </ac:spMkLst>
        </pc:spChg>
        <pc:spChg chg="mod">
          <ac:chgData name="Caterina Manghisi" userId="cc0bebb26043eec7" providerId="LiveId" clId="{B33EF799-D1E2-42A3-AECB-E928ED60C104}" dt="2022-05-25T16:06:37.253" v="58" actId="1076"/>
          <ac:spMkLst>
            <pc:docMk/>
            <pc:sldMk cId="371773577" sldId="259"/>
            <ac:spMk id="14" creationId="{8033E325-9BFD-6235-33A0-ADC29ABE0643}"/>
          </ac:spMkLst>
        </pc:spChg>
        <pc:spChg chg="add mod">
          <ac:chgData name="Caterina Manghisi" userId="cc0bebb26043eec7" providerId="LiveId" clId="{B33EF799-D1E2-42A3-AECB-E928ED60C104}" dt="2022-05-25T16:07:14.345" v="62" actId="1076"/>
          <ac:spMkLst>
            <pc:docMk/>
            <pc:sldMk cId="371773577" sldId="259"/>
            <ac:spMk id="15" creationId="{67A5B15F-A067-7E52-6A96-240E3ECD35D5}"/>
          </ac:spMkLst>
        </pc:spChg>
        <pc:spChg chg="add mod">
          <ac:chgData name="Caterina Manghisi" userId="cc0bebb26043eec7" providerId="LiveId" clId="{B33EF799-D1E2-42A3-AECB-E928ED60C104}" dt="2022-05-25T16:07:14.345" v="62" actId="1076"/>
          <ac:spMkLst>
            <pc:docMk/>
            <pc:sldMk cId="371773577" sldId="259"/>
            <ac:spMk id="16" creationId="{5C0184FF-656F-9953-A675-8AD9B3CBBC99}"/>
          </ac:spMkLst>
        </pc:spChg>
        <pc:picChg chg="mod modCrop">
          <ac:chgData name="Caterina Manghisi" userId="cc0bebb26043eec7" providerId="LiveId" clId="{B33EF799-D1E2-42A3-AECB-E928ED60C104}" dt="2022-05-25T16:05:13.051" v="55" actId="1076"/>
          <ac:picMkLst>
            <pc:docMk/>
            <pc:sldMk cId="371773577" sldId="259"/>
            <ac:picMk id="2" creationId="{4AF40652-7FB2-67AA-EFB6-51ED1DF4E9AF}"/>
          </ac:picMkLst>
        </pc:picChg>
        <pc:picChg chg="add mod">
          <ac:chgData name="Caterina Manghisi" userId="cc0bebb26043eec7" providerId="LiveId" clId="{B33EF799-D1E2-42A3-AECB-E928ED60C104}" dt="2022-05-25T16:06:49.924" v="60" actId="1076"/>
          <ac:picMkLst>
            <pc:docMk/>
            <pc:sldMk cId="371773577" sldId="259"/>
            <ac:picMk id="9" creationId="{1CD2D0AD-1FC6-04D4-1E7C-F60310373800}"/>
          </ac:picMkLst>
        </pc:picChg>
      </pc:sldChg>
      <pc:sldChg chg="addSp delSp modSp new mod">
        <pc:chgData name="Caterina Manghisi" userId="cc0bebb26043eec7" providerId="LiveId" clId="{B33EF799-D1E2-42A3-AECB-E928ED60C104}" dt="2022-05-25T22:27:54.975" v="664" actId="1076"/>
        <pc:sldMkLst>
          <pc:docMk/>
          <pc:sldMk cId="1679219324" sldId="260"/>
        </pc:sldMkLst>
        <pc:spChg chg="add mod">
          <ac:chgData name="Caterina Manghisi" userId="cc0bebb26043eec7" providerId="LiveId" clId="{B33EF799-D1E2-42A3-AECB-E928ED60C104}" dt="2022-05-25T22:27:54.975" v="664" actId="1076"/>
          <ac:spMkLst>
            <pc:docMk/>
            <pc:sldMk cId="1679219324" sldId="260"/>
            <ac:spMk id="3" creationId="{EC4CD37F-934E-A847-A68C-3D475A1EFEDC}"/>
          </ac:spMkLst>
        </pc:spChg>
        <pc:spChg chg="add mod">
          <ac:chgData name="Caterina Manghisi" userId="cc0bebb26043eec7" providerId="LiveId" clId="{B33EF799-D1E2-42A3-AECB-E928ED60C104}" dt="2022-05-25T22:27:45.032" v="663" actId="1076"/>
          <ac:spMkLst>
            <pc:docMk/>
            <pc:sldMk cId="1679219324" sldId="260"/>
            <ac:spMk id="4" creationId="{95A86918-1024-EB00-6117-B02700A4857F}"/>
          </ac:spMkLst>
        </pc:spChg>
        <pc:spChg chg="add mod">
          <ac:chgData name="Caterina Manghisi" userId="cc0bebb26043eec7" providerId="LiveId" clId="{B33EF799-D1E2-42A3-AECB-E928ED60C104}" dt="2022-05-25T22:27:19.663" v="660" actId="1076"/>
          <ac:spMkLst>
            <pc:docMk/>
            <pc:sldMk cId="1679219324" sldId="260"/>
            <ac:spMk id="5" creationId="{C10C56BE-C169-BCF3-6E2D-F4DFF04F61AC}"/>
          </ac:spMkLst>
        </pc:spChg>
        <pc:spChg chg="add mod">
          <ac:chgData name="Caterina Manghisi" userId="cc0bebb26043eec7" providerId="LiveId" clId="{B33EF799-D1E2-42A3-AECB-E928ED60C104}" dt="2022-05-25T22:27:09.360" v="659" actId="1076"/>
          <ac:spMkLst>
            <pc:docMk/>
            <pc:sldMk cId="1679219324" sldId="260"/>
            <ac:spMk id="6" creationId="{A9BF66FE-AC24-05FF-8A6D-0BAD9F54B4E5}"/>
          </ac:spMkLst>
        </pc:spChg>
        <pc:spChg chg="add del mod">
          <ac:chgData name="Caterina Manghisi" userId="cc0bebb26043eec7" providerId="LiveId" clId="{B33EF799-D1E2-42A3-AECB-E928ED60C104}" dt="2022-05-25T22:27:02.896" v="658" actId="1076"/>
          <ac:spMkLst>
            <pc:docMk/>
            <pc:sldMk cId="1679219324" sldId="260"/>
            <ac:spMk id="7" creationId="{6CFF24D6-81F5-8C4C-1B55-A8B54C283509}"/>
          </ac:spMkLst>
        </pc:spChg>
        <pc:spChg chg="add del mod">
          <ac:chgData name="Caterina Manghisi" userId="cc0bebb26043eec7" providerId="LiveId" clId="{B33EF799-D1E2-42A3-AECB-E928ED60C104}" dt="2022-05-25T16:14:44.780" v="97"/>
          <ac:spMkLst>
            <pc:docMk/>
            <pc:sldMk cId="1679219324" sldId="260"/>
            <ac:spMk id="9" creationId="{8394AC76-0A05-57E0-B3CF-EE16BBF7C6B8}"/>
          </ac:spMkLst>
        </pc:spChg>
        <pc:spChg chg="add del mod">
          <ac:chgData name="Caterina Manghisi" userId="cc0bebb26043eec7" providerId="LiveId" clId="{B33EF799-D1E2-42A3-AECB-E928ED60C104}" dt="2022-05-25T16:14:44.780" v="97"/>
          <ac:spMkLst>
            <pc:docMk/>
            <pc:sldMk cId="1679219324" sldId="260"/>
            <ac:spMk id="10" creationId="{6526E55D-9450-18C0-76FE-8DCE6D4D3542}"/>
          </ac:spMkLst>
        </pc:spChg>
        <pc:spChg chg="add del mod">
          <ac:chgData name="Caterina Manghisi" userId="cc0bebb26043eec7" providerId="LiveId" clId="{B33EF799-D1E2-42A3-AECB-E928ED60C104}" dt="2022-05-25T16:14:44.780" v="97"/>
          <ac:spMkLst>
            <pc:docMk/>
            <pc:sldMk cId="1679219324" sldId="260"/>
            <ac:spMk id="11" creationId="{06BE9475-E085-B32D-BF0C-6E0EE74CDC7F}"/>
          </ac:spMkLst>
        </pc:spChg>
        <pc:spChg chg="add del mod">
          <ac:chgData name="Caterina Manghisi" userId="cc0bebb26043eec7" providerId="LiveId" clId="{B33EF799-D1E2-42A3-AECB-E928ED60C104}" dt="2022-05-25T16:14:44.780" v="97"/>
          <ac:spMkLst>
            <pc:docMk/>
            <pc:sldMk cId="1679219324" sldId="260"/>
            <ac:spMk id="12" creationId="{26D07456-E584-8C40-8AA5-235620E82817}"/>
          </ac:spMkLst>
        </pc:spChg>
        <pc:spChg chg="add del mod">
          <ac:chgData name="Caterina Manghisi" userId="cc0bebb26043eec7" providerId="LiveId" clId="{B33EF799-D1E2-42A3-AECB-E928ED60C104}" dt="2022-05-25T16:14:44.780" v="97"/>
          <ac:spMkLst>
            <pc:docMk/>
            <pc:sldMk cId="1679219324" sldId="260"/>
            <ac:spMk id="13" creationId="{D1003F3D-34D3-6F80-78EE-CDDFC54274D1}"/>
          </ac:spMkLst>
        </pc:spChg>
        <pc:spChg chg="add mod">
          <ac:chgData name="Caterina Manghisi" userId="cc0bebb26043eec7" providerId="LiveId" clId="{B33EF799-D1E2-42A3-AECB-E928ED60C104}" dt="2022-05-25T22:11:27.605" v="542" actId="1076"/>
          <ac:spMkLst>
            <pc:docMk/>
            <pc:sldMk cId="1679219324" sldId="260"/>
            <ac:spMk id="14" creationId="{A2C8B761-93B9-C865-8984-6A5FFE625432}"/>
          </ac:spMkLst>
        </pc:spChg>
        <pc:spChg chg="add del mod">
          <ac:chgData name="Caterina Manghisi" userId="cc0bebb26043eec7" providerId="LiveId" clId="{B33EF799-D1E2-42A3-AECB-E928ED60C104}" dt="2022-05-25T21:58:39.764" v="516" actId="478"/>
          <ac:spMkLst>
            <pc:docMk/>
            <pc:sldMk cId="1679219324" sldId="260"/>
            <ac:spMk id="16" creationId="{34267F1C-7910-ED84-2395-E36C42313330}"/>
          </ac:spMkLst>
        </pc:spChg>
        <pc:spChg chg="add mod">
          <ac:chgData name="Caterina Manghisi" userId="cc0bebb26043eec7" providerId="LiveId" clId="{B33EF799-D1E2-42A3-AECB-E928ED60C104}" dt="2022-05-25T22:21:30.031" v="630" actId="1076"/>
          <ac:spMkLst>
            <pc:docMk/>
            <pc:sldMk cId="1679219324" sldId="260"/>
            <ac:spMk id="17" creationId="{A1A4E3F9-0DD5-71F0-69C6-FA3A80880899}"/>
          </ac:spMkLst>
        </pc:spChg>
        <pc:spChg chg="add mod">
          <ac:chgData name="Caterina Manghisi" userId="cc0bebb26043eec7" providerId="LiveId" clId="{B33EF799-D1E2-42A3-AECB-E928ED60C104}" dt="2022-05-25T22:12:15.494" v="546" actId="1076"/>
          <ac:spMkLst>
            <pc:docMk/>
            <pc:sldMk cId="1679219324" sldId="260"/>
            <ac:spMk id="19" creationId="{76F98479-FC55-9DA7-FE93-FE9C00119284}"/>
          </ac:spMkLst>
        </pc:spChg>
        <pc:spChg chg="add del mod">
          <ac:chgData name="Caterina Manghisi" userId="cc0bebb26043eec7" providerId="LiveId" clId="{B33EF799-D1E2-42A3-AECB-E928ED60C104}" dt="2022-05-25T22:10:30.999" v="537" actId="478"/>
          <ac:spMkLst>
            <pc:docMk/>
            <pc:sldMk cId="1679219324" sldId="260"/>
            <ac:spMk id="20" creationId="{694E1423-3F84-CA63-48CE-6625E5EC2F52}"/>
          </ac:spMkLst>
        </pc:spChg>
        <pc:spChg chg="add del mod">
          <ac:chgData name="Caterina Manghisi" userId="cc0bebb26043eec7" providerId="LiveId" clId="{B33EF799-D1E2-42A3-AECB-E928ED60C104}" dt="2022-05-25T21:52:44.714" v="491" actId="478"/>
          <ac:spMkLst>
            <pc:docMk/>
            <pc:sldMk cId="1679219324" sldId="260"/>
            <ac:spMk id="22" creationId="{27C7ECB3-AC3D-0C6E-D288-44FDB7CA12E2}"/>
          </ac:spMkLst>
        </pc:spChg>
        <pc:spChg chg="add mod">
          <ac:chgData name="Caterina Manghisi" userId="cc0bebb26043eec7" providerId="LiveId" clId="{B33EF799-D1E2-42A3-AECB-E928ED60C104}" dt="2022-05-25T22:10:02.054" v="533" actId="1076"/>
          <ac:spMkLst>
            <pc:docMk/>
            <pc:sldMk cId="1679219324" sldId="260"/>
            <ac:spMk id="23" creationId="{2628B9D3-EDF3-917F-16CA-7877E0918C3A}"/>
          </ac:spMkLst>
        </pc:spChg>
        <pc:spChg chg="add mod">
          <ac:chgData name="Caterina Manghisi" userId="cc0bebb26043eec7" providerId="LiveId" clId="{B33EF799-D1E2-42A3-AECB-E928ED60C104}" dt="2022-05-25T22:22:24.638" v="637" actId="1076"/>
          <ac:spMkLst>
            <pc:docMk/>
            <pc:sldMk cId="1679219324" sldId="260"/>
            <ac:spMk id="24" creationId="{E85AFA76-0DBD-6B12-D3AA-B2264E5FB5EA}"/>
          </ac:spMkLst>
        </pc:spChg>
        <pc:spChg chg="add del mod">
          <ac:chgData name="Caterina Manghisi" userId="cc0bebb26043eec7" providerId="LiveId" clId="{B33EF799-D1E2-42A3-AECB-E928ED60C104}" dt="2022-05-25T21:50:56.938" v="476" actId="478"/>
          <ac:spMkLst>
            <pc:docMk/>
            <pc:sldMk cId="1679219324" sldId="260"/>
            <ac:spMk id="26" creationId="{9631CD2F-9134-A257-6012-543BE4BDBBB4}"/>
          </ac:spMkLst>
        </pc:spChg>
        <pc:spChg chg="add mod">
          <ac:chgData name="Caterina Manghisi" userId="cc0bebb26043eec7" providerId="LiveId" clId="{B33EF799-D1E2-42A3-AECB-E928ED60C104}" dt="2022-05-25T22:22:46.327" v="640" actId="1076"/>
          <ac:spMkLst>
            <pc:docMk/>
            <pc:sldMk cId="1679219324" sldId="260"/>
            <ac:spMk id="27" creationId="{A17D2E63-3063-C32F-4357-F67EDA92FA46}"/>
          </ac:spMkLst>
        </pc:spChg>
        <pc:spChg chg="add del mod">
          <ac:chgData name="Caterina Manghisi" userId="cc0bebb26043eec7" providerId="LiveId" clId="{B33EF799-D1E2-42A3-AECB-E928ED60C104}" dt="2022-05-25T21:51:23.177" v="481" actId="478"/>
          <ac:spMkLst>
            <pc:docMk/>
            <pc:sldMk cId="1679219324" sldId="260"/>
            <ac:spMk id="29" creationId="{21D0914B-D38C-34E5-FF60-40D716B96E2E}"/>
          </ac:spMkLst>
        </pc:spChg>
        <pc:spChg chg="add mod">
          <ac:chgData name="Caterina Manghisi" userId="cc0bebb26043eec7" providerId="LiveId" clId="{B33EF799-D1E2-42A3-AECB-E928ED60C104}" dt="2022-05-25T22:25:21.254" v="653" actId="1076"/>
          <ac:spMkLst>
            <pc:docMk/>
            <pc:sldMk cId="1679219324" sldId="260"/>
            <ac:spMk id="30" creationId="{BBBFCD7C-87BA-73BB-0BA7-5F3FE9CC509B}"/>
          </ac:spMkLst>
        </pc:spChg>
        <pc:spChg chg="add mod">
          <ac:chgData name="Caterina Manghisi" userId="cc0bebb26043eec7" providerId="LiveId" clId="{B33EF799-D1E2-42A3-AECB-E928ED60C104}" dt="2022-05-25T22:11:40.334" v="543" actId="1076"/>
          <ac:spMkLst>
            <pc:docMk/>
            <pc:sldMk cId="1679219324" sldId="260"/>
            <ac:spMk id="33" creationId="{8D1FDD66-E44C-26E4-246F-E1454BE05583}"/>
          </ac:spMkLst>
        </pc:spChg>
        <pc:spChg chg="add mod ord">
          <ac:chgData name="Caterina Manghisi" userId="cc0bebb26043eec7" providerId="LiveId" clId="{B33EF799-D1E2-42A3-AECB-E928ED60C104}" dt="2022-05-25T22:20:07.039" v="624" actId="14100"/>
          <ac:spMkLst>
            <pc:docMk/>
            <pc:sldMk cId="1679219324" sldId="260"/>
            <ac:spMk id="34" creationId="{BD548541-6AEF-0FB1-D9D8-0E519AC5CCEE}"/>
          </ac:spMkLst>
        </pc:spChg>
        <pc:spChg chg="add mod">
          <ac:chgData name="Caterina Manghisi" userId="cc0bebb26043eec7" providerId="LiveId" clId="{B33EF799-D1E2-42A3-AECB-E928ED60C104}" dt="2022-05-25T21:56:03.149" v="505" actId="1076"/>
          <ac:spMkLst>
            <pc:docMk/>
            <pc:sldMk cId="1679219324" sldId="260"/>
            <ac:spMk id="45" creationId="{614B5029-AB38-3443-1CAB-DA9BB9C0F704}"/>
          </ac:spMkLst>
        </pc:spChg>
        <pc:spChg chg="add del mod">
          <ac:chgData name="Caterina Manghisi" userId="cc0bebb26043eec7" providerId="LiveId" clId="{B33EF799-D1E2-42A3-AECB-E928ED60C104}" dt="2022-05-25T22:23:04.028" v="642" actId="478"/>
          <ac:spMkLst>
            <pc:docMk/>
            <pc:sldMk cId="1679219324" sldId="260"/>
            <ac:spMk id="46" creationId="{6C347542-6B32-2FB4-8EA3-67464F4589A5}"/>
          </ac:spMkLst>
        </pc:spChg>
        <pc:spChg chg="add mod">
          <ac:chgData name="Caterina Manghisi" userId="cc0bebb26043eec7" providerId="LiveId" clId="{B33EF799-D1E2-42A3-AECB-E928ED60C104}" dt="2022-05-25T22:10:02.054" v="533" actId="1076"/>
          <ac:spMkLst>
            <pc:docMk/>
            <pc:sldMk cId="1679219324" sldId="260"/>
            <ac:spMk id="47" creationId="{A91A785E-8ACF-BA24-CF11-502370E72777}"/>
          </ac:spMkLst>
        </pc:spChg>
        <pc:spChg chg="add mod">
          <ac:chgData name="Caterina Manghisi" userId="cc0bebb26043eec7" providerId="LiveId" clId="{B33EF799-D1E2-42A3-AECB-E928ED60C104}" dt="2022-05-25T22:00:04.889" v="522" actId="1076"/>
          <ac:spMkLst>
            <pc:docMk/>
            <pc:sldMk cId="1679219324" sldId="260"/>
            <ac:spMk id="48" creationId="{1C2B83A8-44EA-27DE-26D8-13FFC051558A}"/>
          </ac:spMkLst>
        </pc:spChg>
        <pc:spChg chg="add mod">
          <ac:chgData name="Caterina Manghisi" userId="cc0bebb26043eec7" providerId="LiveId" clId="{B33EF799-D1E2-42A3-AECB-E928ED60C104}" dt="2022-05-25T22:12:15.494" v="546" actId="1076"/>
          <ac:spMkLst>
            <pc:docMk/>
            <pc:sldMk cId="1679219324" sldId="260"/>
            <ac:spMk id="49" creationId="{EE8DD24E-18C3-532E-0422-41626AE8BE51}"/>
          </ac:spMkLst>
        </pc:spChg>
        <pc:spChg chg="add mod">
          <ac:chgData name="Caterina Manghisi" userId="cc0bebb26043eec7" providerId="LiveId" clId="{B33EF799-D1E2-42A3-AECB-E928ED60C104}" dt="2022-05-25T22:15:31.094" v="615" actId="1076"/>
          <ac:spMkLst>
            <pc:docMk/>
            <pc:sldMk cId="1679219324" sldId="260"/>
            <ac:spMk id="50" creationId="{0D70E095-8BB0-7A4C-198C-ECFE7E02FBA7}"/>
          </ac:spMkLst>
        </pc:spChg>
        <pc:spChg chg="add del mod">
          <ac:chgData name="Caterina Manghisi" userId="cc0bebb26043eec7" providerId="LiveId" clId="{B33EF799-D1E2-42A3-AECB-E928ED60C104}" dt="2022-05-25T22:15:38.473" v="616" actId="478"/>
          <ac:spMkLst>
            <pc:docMk/>
            <pc:sldMk cId="1679219324" sldId="260"/>
            <ac:spMk id="51" creationId="{F27E0AD9-6FDA-6397-4D46-EDB83182098B}"/>
          </ac:spMkLst>
        </pc:spChg>
        <pc:spChg chg="add mod">
          <ac:chgData name="Caterina Manghisi" userId="cc0bebb26043eec7" providerId="LiveId" clId="{B33EF799-D1E2-42A3-AECB-E928ED60C104}" dt="2022-05-25T22:23:17.473" v="644" actId="1076"/>
          <ac:spMkLst>
            <pc:docMk/>
            <pc:sldMk cId="1679219324" sldId="260"/>
            <ac:spMk id="52" creationId="{C7AA5B04-1B75-72BF-0A50-A8A1F0864DFD}"/>
          </ac:spMkLst>
        </pc:spChg>
        <pc:picChg chg="add mod modCrop">
          <ac:chgData name="Caterina Manghisi" userId="cc0bebb26043eec7" providerId="LiveId" clId="{B33EF799-D1E2-42A3-AECB-E928ED60C104}" dt="2022-05-25T22:11:27.605" v="542" actId="1076"/>
          <ac:picMkLst>
            <pc:docMk/>
            <pc:sldMk cId="1679219324" sldId="260"/>
            <ac:picMk id="2" creationId="{C1B75C7F-D30A-2A4D-FCEC-06F844F78470}"/>
          </ac:picMkLst>
        </pc:picChg>
        <pc:picChg chg="add del mod">
          <ac:chgData name="Caterina Manghisi" userId="cc0bebb26043eec7" providerId="LiveId" clId="{B33EF799-D1E2-42A3-AECB-E928ED60C104}" dt="2022-05-25T16:14:44.780" v="97"/>
          <ac:picMkLst>
            <pc:docMk/>
            <pc:sldMk cId="1679219324" sldId="260"/>
            <ac:picMk id="8" creationId="{06C1D482-83D0-CD41-0A2B-6E4BDD031535}"/>
          </ac:picMkLst>
        </pc:picChg>
        <pc:picChg chg="add mod">
          <ac:chgData name="Caterina Manghisi" userId="cc0bebb26043eec7" providerId="LiveId" clId="{B33EF799-D1E2-42A3-AECB-E928ED60C104}" dt="2022-05-25T22:12:03.814" v="545" actId="14100"/>
          <ac:picMkLst>
            <pc:docMk/>
            <pc:sldMk cId="1679219324" sldId="260"/>
            <ac:picMk id="15" creationId="{3F8D7F79-7E7E-D77B-6E21-9F6534110CDF}"/>
          </ac:picMkLst>
        </pc:picChg>
        <pc:picChg chg="add mod modCrop">
          <ac:chgData name="Caterina Manghisi" userId="cc0bebb26043eec7" providerId="LiveId" clId="{B33EF799-D1E2-42A3-AECB-E928ED60C104}" dt="2022-05-25T22:12:15.494" v="546" actId="1076"/>
          <ac:picMkLst>
            <pc:docMk/>
            <pc:sldMk cId="1679219324" sldId="260"/>
            <ac:picMk id="18" creationId="{1934F70E-20F4-80AF-3E20-B5514D7E4D8C}"/>
          </ac:picMkLst>
        </pc:picChg>
        <pc:picChg chg="add mod modCrop">
          <ac:chgData name="Caterina Manghisi" userId="cc0bebb26043eec7" providerId="LiveId" clId="{B33EF799-D1E2-42A3-AECB-E928ED60C104}" dt="2022-05-25T22:10:02.054" v="533" actId="1076"/>
          <ac:picMkLst>
            <pc:docMk/>
            <pc:sldMk cId="1679219324" sldId="260"/>
            <ac:picMk id="21" creationId="{FA6EC9E5-3F80-C2EB-FCC3-A8582FD41567}"/>
          </ac:picMkLst>
        </pc:picChg>
        <pc:picChg chg="add mod">
          <ac:chgData name="Caterina Manghisi" userId="cc0bebb26043eec7" providerId="LiveId" clId="{B33EF799-D1E2-42A3-AECB-E928ED60C104}" dt="2022-05-25T21:56:03.149" v="505" actId="1076"/>
          <ac:picMkLst>
            <pc:docMk/>
            <pc:sldMk cId="1679219324" sldId="260"/>
            <ac:picMk id="25" creationId="{2527EE00-C5B8-1D24-19AB-D059BFC53090}"/>
          </ac:picMkLst>
        </pc:picChg>
        <pc:picChg chg="add mod">
          <ac:chgData name="Caterina Manghisi" userId="cc0bebb26043eec7" providerId="LiveId" clId="{B33EF799-D1E2-42A3-AECB-E928ED60C104}" dt="2022-05-25T22:23:00.078" v="641" actId="1076"/>
          <ac:picMkLst>
            <pc:docMk/>
            <pc:sldMk cId="1679219324" sldId="260"/>
            <ac:picMk id="28" creationId="{40B4773A-D42A-26F4-CB82-9A364AB1AF0F}"/>
          </ac:picMkLst>
        </pc:picChg>
        <pc:picChg chg="add del mod">
          <ac:chgData name="Caterina Manghisi" userId="cc0bebb26043eec7" providerId="LiveId" clId="{B33EF799-D1E2-42A3-AECB-E928ED60C104}" dt="2022-05-25T21:29:45.957" v="375" actId="478"/>
          <ac:picMkLst>
            <pc:docMk/>
            <pc:sldMk cId="1679219324" sldId="260"/>
            <ac:picMk id="31" creationId="{7FB9C415-8044-6FE5-8C23-D4029DA7913F}"/>
          </ac:picMkLst>
        </pc:picChg>
        <pc:picChg chg="add del mod">
          <ac:chgData name="Caterina Manghisi" userId="cc0bebb26043eec7" providerId="LiveId" clId="{B33EF799-D1E2-42A3-AECB-E928ED60C104}" dt="2022-05-25T21:29:03.324" v="369" actId="478"/>
          <ac:picMkLst>
            <pc:docMk/>
            <pc:sldMk cId="1679219324" sldId="260"/>
            <ac:picMk id="32" creationId="{CC71FE22-0EF5-B0E0-A1DF-2DDBE18071BD}"/>
          </ac:picMkLst>
        </pc:picChg>
        <pc:picChg chg="add del mod">
          <ac:chgData name="Caterina Manghisi" userId="cc0bebb26043eec7" providerId="LiveId" clId="{B33EF799-D1E2-42A3-AECB-E928ED60C104}" dt="2022-05-25T21:20:47.130" v="343" actId="931"/>
          <ac:picMkLst>
            <pc:docMk/>
            <pc:sldMk cId="1679219324" sldId="260"/>
            <ac:picMk id="36" creationId="{DE772BCE-D21A-8EAE-2D66-5D8890FB050E}"/>
          </ac:picMkLst>
        </pc:picChg>
        <pc:picChg chg="add del mod">
          <ac:chgData name="Caterina Manghisi" userId="cc0bebb26043eec7" providerId="LiveId" clId="{B33EF799-D1E2-42A3-AECB-E928ED60C104}" dt="2022-05-25T21:21:31.522" v="348" actId="931"/>
          <ac:picMkLst>
            <pc:docMk/>
            <pc:sldMk cId="1679219324" sldId="260"/>
            <ac:picMk id="38" creationId="{BB5B125F-00AA-25D0-EB5E-083497ED69DB}"/>
          </ac:picMkLst>
        </pc:picChg>
        <pc:picChg chg="add del mod">
          <ac:chgData name="Caterina Manghisi" userId="cc0bebb26043eec7" providerId="LiveId" clId="{B33EF799-D1E2-42A3-AECB-E928ED60C104}" dt="2022-05-25T21:23:14.522" v="353" actId="931"/>
          <ac:picMkLst>
            <pc:docMk/>
            <pc:sldMk cId="1679219324" sldId="260"/>
            <ac:picMk id="40" creationId="{4AFFB4DD-0BA5-4C7C-23D6-B3D07CC85A6C}"/>
          </ac:picMkLst>
        </pc:picChg>
        <pc:picChg chg="add mod modCrop">
          <ac:chgData name="Caterina Manghisi" userId="cc0bebb26043eec7" providerId="LiveId" clId="{B33EF799-D1E2-42A3-AECB-E928ED60C104}" dt="2022-05-25T22:24:48.799" v="652" actId="14100"/>
          <ac:picMkLst>
            <pc:docMk/>
            <pc:sldMk cId="1679219324" sldId="260"/>
            <ac:picMk id="42" creationId="{8FCCEA59-116F-F3B2-459D-381B66532B7A}"/>
          </ac:picMkLst>
        </pc:picChg>
        <pc:picChg chg="add mod modCrop">
          <ac:chgData name="Caterina Manghisi" userId="cc0bebb26043eec7" providerId="LiveId" clId="{B33EF799-D1E2-42A3-AECB-E928ED60C104}" dt="2022-05-25T22:24:20.166" v="649" actId="1076"/>
          <ac:picMkLst>
            <pc:docMk/>
            <pc:sldMk cId="1679219324" sldId="260"/>
            <ac:picMk id="44" creationId="{F1B8BE3F-6F7D-00EA-FCFB-1D23CC5E6143}"/>
          </ac:picMkLst>
        </pc:picChg>
      </pc:sldChg>
    </pc:docChg>
  </pc:docChgLst>
  <pc:docChgLst>
    <pc:chgData name="Caterina Manghisi" userId="cc0bebb26043eec7" providerId="LiveId" clId="{7895AC77-57FA-41EA-B3DB-B25F5EF261A0}"/>
    <pc:docChg chg="undo custSel delSld modSld">
      <pc:chgData name="Caterina Manghisi" userId="cc0bebb26043eec7" providerId="LiveId" clId="{7895AC77-57FA-41EA-B3DB-B25F5EF261A0}" dt="2022-05-29T09:21:38.434" v="6" actId="170"/>
      <pc:docMkLst>
        <pc:docMk/>
      </pc:docMkLst>
      <pc:sldChg chg="del">
        <pc:chgData name="Caterina Manghisi" userId="cc0bebb26043eec7" providerId="LiveId" clId="{7895AC77-57FA-41EA-B3DB-B25F5EF261A0}" dt="2022-05-29T09:20:50.738" v="3" actId="2696"/>
        <pc:sldMkLst>
          <pc:docMk/>
          <pc:sldMk cId="0" sldId="256"/>
        </pc:sldMkLst>
      </pc:sldChg>
      <pc:sldChg chg="del">
        <pc:chgData name="Caterina Manghisi" userId="cc0bebb26043eec7" providerId="LiveId" clId="{7895AC77-57FA-41EA-B3DB-B25F5EF261A0}" dt="2022-05-29T09:20:55.838" v="4" actId="2696"/>
        <pc:sldMkLst>
          <pc:docMk/>
          <pc:sldMk cId="0" sldId="258"/>
        </pc:sldMkLst>
      </pc:sldChg>
      <pc:sldChg chg="del">
        <pc:chgData name="Caterina Manghisi" userId="cc0bebb26043eec7" providerId="LiveId" clId="{7895AC77-57FA-41EA-B3DB-B25F5EF261A0}" dt="2022-05-29T09:20:46.810" v="2" actId="2696"/>
        <pc:sldMkLst>
          <pc:docMk/>
          <pc:sldMk cId="371773577" sldId="259"/>
        </pc:sldMkLst>
      </pc:sldChg>
      <pc:sldChg chg="modSp mod">
        <pc:chgData name="Caterina Manghisi" userId="cc0bebb26043eec7" providerId="LiveId" clId="{7895AC77-57FA-41EA-B3DB-B25F5EF261A0}" dt="2022-05-29T09:21:38.434" v="6" actId="170"/>
        <pc:sldMkLst>
          <pc:docMk/>
          <pc:sldMk cId="1679219324" sldId="260"/>
        </pc:sldMkLst>
        <pc:picChg chg="ord">
          <ac:chgData name="Caterina Manghisi" userId="cc0bebb26043eec7" providerId="LiveId" clId="{7895AC77-57FA-41EA-B3DB-B25F5EF261A0}" dt="2022-05-29T09:21:33.652" v="5" actId="170"/>
          <ac:picMkLst>
            <pc:docMk/>
            <pc:sldMk cId="1679219324" sldId="260"/>
            <ac:picMk id="42" creationId="{8FCCEA59-116F-F3B2-459D-381B66532B7A}"/>
          </ac:picMkLst>
        </pc:picChg>
        <pc:picChg chg="mod ord">
          <ac:chgData name="Caterina Manghisi" userId="cc0bebb26043eec7" providerId="LiveId" clId="{7895AC77-57FA-41EA-B3DB-B25F5EF261A0}" dt="2022-05-29T09:21:38.434" v="6" actId="170"/>
          <ac:picMkLst>
            <pc:docMk/>
            <pc:sldMk cId="1679219324" sldId="260"/>
            <ac:picMk id="44" creationId="{F1B8BE3F-6F7D-00EA-FCFB-1D23CC5E6143}"/>
          </ac:picMkLst>
        </pc:picChg>
      </pc:sldChg>
      <pc:sldMasterChg chg="delSldLayout">
        <pc:chgData name="Caterina Manghisi" userId="cc0bebb26043eec7" providerId="LiveId" clId="{7895AC77-57FA-41EA-B3DB-B25F5EF261A0}" dt="2022-05-29T09:20:55.838" v="4" actId="2696"/>
        <pc:sldMasterMkLst>
          <pc:docMk/>
          <pc:sldMasterMk cId="0" sldId="2147483659"/>
        </pc:sldMasterMkLst>
        <pc:sldLayoutChg chg="del">
          <pc:chgData name="Caterina Manghisi" userId="cc0bebb26043eec7" providerId="LiveId" clId="{7895AC77-57FA-41EA-B3DB-B25F5EF261A0}" dt="2022-05-29T09:20:50.738" v="3" actId="2696"/>
          <pc:sldLayoutMkLst>
            <pc:docMk/>
            <pc:sldMasterMk cId="0" sldId="2147483659"/>
            <pc:sldLayoutMk cId="0" sldId="2147483648"/>
          </pc:sldLayoutMkLst>
        </pc:sldLayoutChg>
        <pc:sldLayoutChg chg="del">
          <pc:chgData name="Caterina Manghisi" userId="cc0bebb26043eec7" providerId="LiveId" clId="{7895AC77-57FA-41EA-B3DB-B25F5EF261A0}" dt="2022-05-29T09:20:55.838" v="4" actId="2696"/>
          <pc:sldLayoutMkLst>
            <pc:docMk/>
            <pc:sldMasterMk cId="0" sldId="2147483659"/>
            <pc:sldLayoutMk cId="0" sldId="214748365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40009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" name="Google Shape;17;p3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81;p15">
            <a:extLst>
              <a:ext uri="{FF2B5EF4-FFF2-40B4-BE49-F238E27FC236}">
                <a16:creationId xmlns:a16="http://schemas.microsoft.com/office/drawing/2014/main" id="{BD548541-6AEF-0FB1-D9D8-0E519AC5CCEE}"/>
              </a:ext>
            </a:extLst>
          </p:cNvPr>
          <p:cNvSpPr txBox="1">
            <a:spLocks/>
          </p:cNvSpPr>
          <p:nvPr/>
        </p:nvSpPr>
        <p:spPr>
          <a:xfrm>
            <a:off x="189403" y="1282650"/>
            <a:ext cx="2242811" cy="3704473"/>
          </a:xfrm>
          <a:custGeom>
            <a:avLst/>
            <a:gdLst>
              <a:gd name="connsiteX0" fmla="*/ 0 w 2242811"/>
              <a:gd name="connsiteY0" fmla="*/ 0 h 3704473"/>
              <a:gd name="connsiteX1" fmla="*/ 2242811 w 2242811"/>
              <a:gd name="connsiteY1" fmla="*/ 0 h 3704473"/>
              <a:gd name="connsiteX2" fmla="*/ 2242811 w 2242811"/>
              <a:gd name="connsiteY2" fmla="*/ 3704473 h 3704473"/>
              <a:gd name="connsiteX3" fmla="*/ 0 w 2242811"/>
              <a:gd name="connsiteY3" fmla="*/ 3704473 h 3704473"/>
              <a:gd name="connsiteX4" fmla="*/ 0 w 2242811"/>
              <a:gd name="connsiteY4" fmla="*/ 0 h 3704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2811" h="3704473" fill="none" extrusionOk="0">
                <a:moveTo>
                  <a:pt x="0" y="0"/>
                </a:moveTo>
                <a:cubicBezTo>
                  <a:pt x="458419" y="-141296"/>
                  <a:pt x="1261157" y="-100130"/>
                  <a:pt x="2242811" y="0"/>
                </a:cubicBezTo>
                <a:cubicBezTo>
                  <a:pt x="2082417" y="1606929"/>
                  <a:pt x="2387764" y="2997239"/>
                  <a:pt x="2242811" y="3704473"/>
                </a:cubicBezTo>
                <a:cubicBezTo>
                  <a:pt x="1221705" y="3610716"/>
                  <a:pt x="244360" y="3558286"/>
                  <a:pt x="0" y="3704473"/>
                </a:cubicBezTo>
                <a:cubicBezTo>
                  <a:pt x="-38813" y="2808729"/>
                  <a:pt x="-60602" y="837591"/>
                  <a:pt x="0" y="0"/>
                </a:cubicBezTo>
                <a:close/>
              </a:path>
              <a:path w="2242811" h="3704473" stroke="0" extrusionOk="0">
                <a:moveTo>
                  <a:pt x="0" y="0"/>
                </a:moveTo>
                <a:cubicBezTo>
                  <a:pt x="747866" y="147550"/>
                  <a:pt x="1568841" y="107691"/>
                  <a:pt x="2242811" y="0"/>
                </a:cubicBezTo>
                <a:cubicBezTo>
                  <a:pt x="2123139" y="1616739"/>
                  <a:pt x="2355167" y="1918891"/>
                  <a:pt x="2242811" y="3704473"/>
                </a:cubicBezTo>
                <a:cubicBezTo>
                  <a:pt x="1485761" y="3687125"/>
                  <a:pt x="264862" y="3836967"/>
                  <a:pt x="0" y="3704473"/>
                </a:cubicBezTo>
                <a:cubicBezTo>
                  <a:pt x="-143000" y="2071019"/>
                  <a:pt x="-27523" y="1123415"/>
                  <a:pt x="0" y="0"/>
                </a:cubicBezTo>
                <a:close/>
              </a:path>
            </a:pathLst>
          </a:custGeom>
          <a:ln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sd="97540343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</a:pP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1- Riconosci il tipo di foglie che hanno le querce e gli aceri?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2 - Qual è l’habitat naturale dello sparviere?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3 - Quante varietà di orchidee riconosci?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4- Caccia al tesoro: riuscirai a riportare il tesoro della contessa Matilde al castello di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Bianello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5- Realizza il tuo stemma personale: scegli i colori e i simboli che parlano di te e dei tuoi sentimenti.</a:t>
            </a:r>
          </a:p>
        </p:txBody>
      </p:sp>
      <p:pic>
        <p:nvPicPr>
          <p:cNvPr id="2" name="Immagine 1" descr="Immagine che contiene mappa&#10;&#10;Descrizione generata automaticamente">
            <a:extLst>
              <a:ext uri="{FF2B5EF4-FFF2-40B4-BE49-F238E27FC236}">
                <a16:creationId xmlns:a16="http://schemas.microsoft.com/office/drawing/2014/main" id="{C1B75C7F-D30A-2A4D-FCEC-06F844F784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433"/>
          <a:stretch/>
        </p:blipFill>
        <p:spPr>
          <a:xfrm>
            <a:off x="3231640" y="55634"/>
            <a:ext cx="3266153" cy="2757197"/>
          </a:xfrm>
          <a:prstGeom prst="rect">
            <a:avLst/>
          </a:prstGeom>
        </p:spPr>
      </p:pic>
      <p:sp>
        <p:nvSpPr>
          <p:cNvPr id="3" name="Google Shape;71;p14">
            <a:extLst>
              <a:ext uri="{FF2B5EF4-FFF2-40B4-BE49-F238E27FC236}">
                <a16:creationId xmlns:a16="http://schemas.microsoft.com/office/drawing/2014/main" id="{EC4CD37F-934E-A847-A68C-3D475A1EFEDC}"/>
              </a:ext>
            </a:extLst>
          </p:cNvPr>
          <p:cNvSpPr txBox="1"/>
          <p:nvPr/>
        </p:nvSpPr>
        <p:spPr>
          <a:xfrm>
            <a:off x="3896950" y="1025150"/>
            <a:ext cx="288000" cy="288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 b="1" dirty="0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1000" b="1" dirty="0">
              <a:solidFill>
                <a:srgbClr val="38761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" name="Google Shape;72;p14">
            <a:extLst>
              <a:ext uri="{FF2B5EF4-FFF2-40B4-BE49-F238E27FC236}">
                <a16:creationId xmlns:a16="http://schemas.microsoft.com/office/drawing/2014/main" id="{95A86918-1024-EB00-6117-B02700A4857F}"/>
              </a:ext>
            </a:extLst>
          </p:cNvPr>
          <p:cNvSpPr txBox="1"/>
          <p:nvPr/>
        </p:nvSpPr>
        <p:spPr>
          <a:xfrm>
            <a:off x="3772777" y="1359338"/>
            <a:ext cx="288000" cy="288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B45F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 b="1" dirty="0">
                <a:solidFill>
                  <a:srgbClr val="B45F06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1000" b="1" dirty="0">
              <a:solidFill>
                <a:srgbClr val="B45F0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Google Shape;73;p14">
            <a:extLst>
              <a:ext uri="{FF2B5EF4-FFF2-40B4-BE49-F238E27FC236}">
                <a16:creationId xmlns:a16="http://schemas.microsoft.com/office/drawing/2014/main" id="{C10C56BE-C169-BCF3-6E2D-F4DFF04F61AC}"/>
              </a:ext>
            </a:extLst>
          </p:cNvPr>
          <p:cNvSpPr txBox="1"/>
          <p:nvPr/>
        </p:nvSpPr>
        <p:spPr>
          <a:xfrm>
            <a:off x="3916777" y="1807236"/>
            <a:ext cx="288000" cy="288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 b="1" dirty="0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1000" b="1" dirty="0">
              <a:solidFill>
                <a:srgbClr val="9900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" name="Google Shape;74;p14">
            <a:extLst>
              <a:ext uri="{FF2B5EF4-FFF2-40B4-BE49-F238E27FC236}">
                <a16:creationId xmlns:a16="http://schemas.microsoft.com/office/drawing/2014/main" id="{A9BF66FE-AC24-05FF-8A6D-0BAD9F54B4E5}"/>
              </a:ext>
            </a:extLst>
          </p:cNvPr>
          <p:cNvSpPr txBox="1"/>
          <p:nvPr/>
        </p:nvSpPr>
        <p:spPr>
          <a:xfrm>
            <a:off x="4561385" y="1632274"/>
            <a:ext cx="288000" cy="288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 b="1" dirty="0">
                <a:solidFill>
                  <a:srgbClr val="4A86E8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1000" b="1" dirty="0">
              <a:solidFill>
                <a:srgbClr val="4A86E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" name="Google Shape;75;p14">
            <a:extLst>
              <a:ext uri="{FF2B5EF4-FFF2-40B4-BE49-F238E27FC236}">
                <a16:creationId xmlns:a16="http://schemas.microsoft.com/office/drawing/2014/main" id="{6CFF24D6-81F5-8C4C-1B55-A8B54C283509}"/>
              </a:ext>
            </a:extLst>
          </p:cNvPr>
          <p:cNvSpPr txBox="1"/>
          <p:nvPr/>
        </p:nvSpPr>
        <p:spPr>
          <a:xfrm>
            <a:off x="4730833" y="1299259"/>
            <a:ext cx="288000" cy="288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 b="1" dirty="0">
                <a:solidFill>
                  <a:srgbClr val="980000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sz="1000" b="1" dirty="0">
              <a:solidFill>
                <a:srgbClr val="98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" name="Google Shape;70;p14">
            <a:extLst>
              <a:ext uri="{FF2B5EF4-FFF2-40B4-BE49-F238E27FC236}">
                <a16:creationId xmlns:a16="http://schemas.microsoft.com/office/drawing/2014/main" id="{A2C8B761-93B9-C865-8984-6A5FFE625432}"/>
              </a:ext>
            </a:extLst>
          </p:cNvPr>
          <p:cNvSpPr txBox="1"/>
          <p:nvPr/>
        </p:nvSpPr>
        <p:spPr>
          <a:xfrm>
            <a:off x="3231973" y="55634"/>
            <a:ext cx="1136249" cy="338524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000000"/>
            </a:solidFill>
            <a:prstDash val="sys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 b="1" dirty="0">
                <a:latin typeface="Caveat"/>
                <a:ea typeface="Caveat"/>
                <a:cs typeface="Caveat"/>
                <a:sym typeface="Caveat"/>
              </a:rPr>
              <a:t>Oasi LIPU Bianello</a:t>
            </a:r>
            <a:endParaRPr sz="1000" b="1" dirty="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5" name="Google Shape;84;p15">
            <a:extLst>
              <a:ext uri="{FF2B5EF4-FFF2-40B4-BE49-F238E27FC236}">
                <a16:creationId xmlns:a16="http://schemas.microsoft.com/office/drawing/2014/main" id="{3F8D7F79-7E7E-D77B-6E21-9F6534110CD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01559" y="120315"/>
            <a:ext cx="1711518" cy="1193055"/>
          </a:xfrm>
          <a:prstGeom prst="rect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7" name="Google Shape;87;p15">
            <a:extLst>
              <a:ext uri="{FF2B5EF4-FFF2-40B4-BE49-F238E27FC236}">
                <a16:creationId xmlns:a16="http://schemas.microsoft.com/office/drawing/2014/main" id="{A1A4E3F9-0DD5-71F0-69C6-FA3A80880899}"/>
              </a:ext>
            </a:extLst>
          </p:cNvPr>
          <p:cNvSpPr txBox="1"/>
          <p:nvPr/>
        </p:nvSpPr>
        <p:spPr>
          <a:xfrm>
            <a:off x="7239661" y="1293425"/>
            <a:ext cx="1835313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 b="1" dirty="0">
                <a:solidFill>
                  <a:srgbClr val="980000"/>
                </a:solidFill>
                <a:latin typeface="Open Sans"/>
                <a:ea typeface="Open Sans"/>
                <a:cs typeface="Open Sans"/>
                <a:sym typeface="Open Sans"/>
              </a:rPr>
              <a:t>Laboratorio di araldica</a:t>
            </a:r>
            <a:endParaRPr sz="1100" b="1" dirty="0">
              <a:solidFill>
                <a:srgbClr val="98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" name="Google Shape;88;p15">
            <a:extLst>
              <a:ext uri="{FF2B5EF4-FFF2-40B4-BE49-F238E27FC236}">
                <a16:creationId xmlns:a16="http://schemas.microsoft.com/office/drawing/2014/main" id="{1934F70E-20F4-80AF-3E20-B5514D7E4D8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b="3288"/>
          <a:stretch/>
        </p:blipFill>
        <p:spPr>
          <a:xfrm>
            <a:off x="7326050" y="1737000"/>
            <a:ext cx="1695450" cy="1483095"/>
          </a:xfrm>
          <a:prstGeom prst="rect">
            <a:avLst/>
          </a:prstGeom>
          <a:noFill/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9" name="Google Shape;89;p15">
            <a:extLst>
              <a:ext uri="{FF2B5EF4-FFF2-40B4-BE49-F238E27FC236}">
                <a16:creationId xmlns:a16="http://schemas.microsoft.com/office/drawing/2014/main" id="{76F98479-FC55-9DA7-FE93-FE9C00119284}"/>
              </a:ext>
            </a:extLst>
          </p:cNvPr>
          <p:cNvSpPr txBox="1"/>
          <p:nvPr/>
        </p:nvSpPr>
        <p:spPr>
          <a:xfrm>
            <a:off x="7377601" y="3180205"/>
            <a:ext cx="1695449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 b="1" dirty="0">
                <a:solidFill>
                  <a:srgbClr val="4A86E8"/>
                </a:solidFill>
                <a:latin typeface="Open Sans"/>
                <a:ea typeface="Open Sans"/>
                <a:cs typeface="Open Sans"/>
                <a:sym typeface="Open Sans"/>
              </a:rPr>
              <a:t>Castello di Bianello</a:t>
            </a:r>
            <a:endParaRPr sz="1100" b="1" dirty="0">
              <a:solidFill>
                <a:srgbClr val="4A86E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1" name="Google Shape;91;p15">
            <a:extLst>
              <a:ext uri="{FF2B5EF4-FFF2-40B4-BE49-F238E27FC236}">
                <a16:creationId xmlns:a16="http://schemas.microsoft.com/office/drawing/2014/main" id="{FA6EC9E5-3F80-C2EB-FCC3-A8582FD4156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4003" t="8091" r="3885" b="8003"/>
          <a:stretch/>
        </p:blipFill>
        <p:spPr>
          <a:xfrm>
            <a:off x="6085857" y="3286957"/>
            <a:ext cx="1020743" cy="1483095"/>
          </a:xfrm>
          <a:prstGeom prst="rect">
            <a:avLst/>
          </a:prstGeom>
          <a:noFill/>
          <a:ln w="952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3" name="Google Shape;94;p15">
            <a:extLst>
              <a:ext uri="{FF2B5EF4-FFF2-40B4-BE49-F238E27FC236}">
                <a16:creationId xmlns:a16="http://schemas.microsoft.com/office/drawing/2014/main" id="{2628B9D3-EDF3-917F-16CA-7877E0918C3A}"/>
              </a:ext>
            </a:extLst>
          </p:cNvPr>
          <p:cNvSpPr txBox="1"/>
          <p:nvPr/>
        </p:nvSpPr>
        <p:spPr>
          <a:xfrm>
            <a:off x="5831555" y="4732984"/>
            <a:ext cx="1538068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 b="1" dirty="0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Sella delle orchidee</a:t>
            </a:r>
            <a:endParaRPr sz="1100" b="1" dirty="0">
              <a:solidFill>
                <a:srgbClr val="9900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" name="Google Shape;95;p15">
            <a:extLst>
              <a:ext uri="{FF2B5EF4-FFF2-40B4-BE49-F238E27FC236}">
                <a16:creationId xmlns:a16="http://schemas.microsoft.com/office/drawing/2014/main" id="{E85AFA76-0DBD-6B12-D3AA-B2264E5FB5EA}"/>
              </a:ext>
            </a:extLst>
          </p:cNvPr>
          <p:cNvSpPr txBox="1"/>
          <p:nvPr/>
        </p:nvSpPr>
        <p:spPr>
          <a:xfrm>
            <a:off x="4510247" y="4810166"/>
            <a:ext cx="886816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 b="1" dirty="0">
                <a:solidFill>
                  <a:srgbClr val="B45F06"/>
                </a:solidFill>
                <a:latin typeface="Open Sans"/>
                <a:ea typeface="Open Sans"/>
                <a:cs typeface="Open Sans"/>
                <a:sym typeface="Open Sans"/>
              </a:rPr>
              <a:t>Sparviere</a:t>
            </a:r>
            <a:endParaRPr sz="1100" b="1" dirty="0">
              <a:solidFill>
                <a:srgbClr val="B45F0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5" name="Google Shape;96;p15">
            <a:extLst>
              <a:ext uri="{FF2B5EF4-FFF2-40B4-BE49-F238E27FC236}">
                <a16:creationId xmlns:a16="http://schemas.microsoft.com/office/drawing/2014/main" id="{2527EE00-C5B8-1D24-19AB-D059BFC53090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4705" r="2106"/>
          <a:stretch/>
        </p:blipFill>
        <p:spPr>
          <a:xfrm>
            <a:off x="2686462" y="3321538"/>
            <a:ext cx="1284000" cy="1422650"/>
          </a:xfrm>
          <a:prstGeom prst="rect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7" name="Google Shape;98;p15">
            <a:extLst>
              <a:ext uri="{FF2B5EF4-FFF2-40B4-BE49-F238E27FC236}">
                <a16:creationId xmlns:a16="http://schemas.microsoft.com/office/drawing/2014/main" id="{A17D2E63-3063-C32F-4357-F67EDA92FA46}"/>
              </a:ext>
            </a:extLst>
          </p:cNvPr>
          <p:cNvSpPr txBox="1"/>
          <p:nvPr/>
        </p:nvSpPr>
        <p:spPr>
          <a:xfrm>
            <a:off x="2858573" y="4706319"/>
            <a:ext cx="886816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 b="1" dirty="0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  <a:t>Latifoglie</a:t>
            </a:r>
            <a:endParaRPr sz="1100" b="1" dirty="0">
              <a:solidFill>
                <a:srgbClr val="38761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8" name="Google Shape;99;p15">
            <a:extLst>
              <a:ext uri="{FF2B5EF4-FFF2-40B4-BE49-F238E27FC236}">
                <a16:creationId xmlns:a16="http://schemas.microsoft.com/office/drawing/2014/main" id="{40B4773A-D42A-26F4-CB82-9A364AB1AF0F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327373" y="3696936"/>
            <a:ext cx="1324703" cy="1179530"/>
          </a:xfrm>
          <a:prstGeom prst="rect">
            <a:avLst/>
          </a:prstGeom>
          <a:noFill/>
          <a:ln w="9525" cap="flat" cmpd="sng">
            <a:solidFill>
              <a:srgbClr val="B45F0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0" name="Google Shape;62;p13">
            <a:extLst>
              <a:ext uri="{FF2B5EF4-FFF2-40B4-BE49-F238E27FC236}">
                <a16:creationId xmlns:a16="http://schemas.microsoft.com/office/drawing/2014/main" id="{BBBFCD7C-87BA-73BB-0BA7-5F3FE9CC509B}"/>
              </a:ext>
            </a:extLst>
          </p:cNvPr>
          <p:cNvSpPr txBox="1">
            <a:spLocks/>
          </p:cNvSpPr>
          <p:nvPr/>
        </p:nvSpPr>
        <p:spPr>
          <a:xfrm>
            <a:off x="130923" y="-474791"/>
            <a:ext cx="2863891" cy="1262335"/>
          </a:xfrm>
          <a:custGeom>
            <a:avLst/>
            <a:gdLst>
              <a:gd name="connsiteX0" fmla="*/ 0 w 2863891"/>
              <a:gd name="connsiteY0" fmla="*/ 0 h 1262335"/>
              <a:gd name="connsiteX1" fmla="*/ 601417 w 2863891"/>
              <a:gd name="connsiteY1" fmla="*/ 0 h 1262335"/>
              <a:gd name="connsiteX2" fmla="*/ 1116917 w 2863891"/>
              <a:gd name="connsiteY2" fmla="*/ 0 h 1262335"/>
              <a:gd name="connsiteX3" fmla="*/ 1661057 w 2863891"/>
              <a:gd name="connsiteY3" fmla="*/ 0 h 1262335"/>
              <a:gd name="connsiteX4" fmla="*/ 2233835 w 2863891"/>
              <a:gd name="connsiteY4" fmla="*/ 0 h 1262335"/>
              <a:gd name="connsiteX5" fmla="*/ 2863891 w 2863891"/>
              <a:gd name="connsiteY5" fmla="*/ 0 h 1262335"/>
              <a:gd name="connsiteX6" fmla="*/ 2863891 w 2863891"/>
              <a:gd name="connsiteY6" fmla="*/ 408155 h 1262335"/>
              <a:gd name="connsiteX7" fmla="*/ 2863891 w 2863891"/>
              <a:gd name="connsiteY7" fmla="*/ 841557 h 1262335"/>
              <a:gd name="connsiteX8" fmla="*/ 2863891 w 2863891"/>
              <a:gd name="connsiteY8" fmla="*/ 1262335 h 1262335"/>
              <a:gd name="connsiteX9" fmla="*/ 2377030 w 2863891"/>
              <a:gd name="connsiteY9" fmla="*/ 1262335 h 1262335"/>
              <a:gd name="connsiteX10" fmla="*/ 1861529 w 2863891"/>
              <a:gd name="connsiteY10" fmla="*/ 1262335 h 1262335"/>
              <a:gd name="connsiteX11" fmla="*/ 1288751 w 2863891"/>
              <a:gd name="connsiteY11" fmla="*/ 1262335 h 1262335"/>
              <a:gd name="connsiteX12" fmla="*/ 801889 w 2863891"/>
              <a:gd name="connsiteY12" fmla="*/ 1262335 h 1262335"/>
              <a:gd name="connsiteX13" fmla="*/ 0 w 2863891"/>
              <a:gd name="connsiteY13" fmla="*/ 1262335 h 1262335"/>
              <a:gd name="connsiteX14" fmla="*/ 0 w 2863891"/>
              <a:gd name="connsiteY14" fmla="*/ 816310 h 1262335"/>
              <a:gd name="connsiteX15" fmla="*/ 0 w 2863891"/>
              <a:gd name="connsiteY15" fmla="*/ 433402 h 1262335"/>
              <a:gd name="connsiteX16" fmla="*/ 0 w 2863891"/>
              <a:gd name="connsiteY16" fmla="*/ 0 h 1262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3891" h="1262335" fill="none" extrusionOk="0">
                <a:moveTo>
                  <a:pt x="0" y="0"/>
                </a:moveTo>
                <a:cubicBezTo>
                  <a:pt x="237149" y="-70274"/>
                  <a:pt x="339686" y="14120"/>
                  <a:pt x="601417" y="0"/>
                </a:cubicBezTo>
                <a:cubicBezTo>
                  <a:pt x="863148" y="-14120"/>
                  <a:pt x="909330" y="2331"/>
                  <a:pt x="1116917" y="0"/>
                </a:cubicBezTo>
                <a:cubicBezTo>
                  <a:pt x="1324504" y="-2331"/>
                  <a:pt x="1420930" y="29482"/>
                  <a:pt x="1661057" y="0"/>
                </a:cubicBezTo>
                <a:cubicBezTo>
                  <a:pt x="1901184" y="-29482"/>
                  <a:pt x="1990350" y="37433"/>
                  <a:pt x="2233835" y="0"/>
                </a:cubicBezTo>
                <a:cubicBezTo>
                  <a:pt x="2477320" y="-37433"/>
                  <a:pt x="2723079" y="20826"/>
                  <a:pt x="2863891" y="0"/>
                </a:cubicBezTo>
                <a:cubicBezTo>
                  <a:pt x="2900952" y="113706"/>
                  <a:pt x="2824706" y="315534"/>
                  <a:pt x="2863891" y="408155"/>
                </a:cubicBezTo>
                <a:cubicBezTo>
                  <a:pt x="2903076" y="500776"/>
                  <a:pt x="2824933" y="685925"/>
                  <a:pt x="2863891" y="841557"/>
                </a:cubicBezTo>
                <a:cubicBezTo>
                  <a:pt x="2902849" y="997189"/>
                  <a:pt x="2856094" y="1118992"/>
                  <a:pt x="2863891" y="1262335"/>
                </a:cubicBezTo>
                <a:cubicBezTo>
                  <a:pt x="2694972" y="1283293"/>
                  <a:pt x="2503049" y="1253329"/>
                  <a:pt x="2377030" y="1262335"/>
                </a:cubicBezTo>
                <a:cubicBezTo>
                  <a:pt x="2251011" y="1271341"/>
                  <a:pt x="2107989" y="1240503"/>
                  <a:pt x="1861529" y="1262335"/>
                </a:cubicBezTo>
                <a:cubicBezTo>
                  <a:pt x="1615069" y="1284167"/>
                  <a:pt x="1420467" y="1244122"/>
                  <a:pt x="1288751" y="1262335"/>
                </a:cubicBezTo>
                <a:cubicBezTo>
                  <a:pt x="1157035" y="1280548"/>
                  <a:pt x="941009" y="1252484"/>
                  <a:pt x="801889" y="1262335"/>
                </a:cubicBezTo>
                <a:cubicBezTo>
                  <a:pt x="662769" y="1272186"/>
                  <a:pt x="276571" y="1184993"/>
                  <a:pt x="0" y="1262335"/>
                </a:cubicBezTo>
                <a:cubicBezTo>
                  <a:pt x="-19093" y="1106879"/>
                  <a:pt x="6942" y="1007234"/>
                  <a:pt x="0" y="816310"/>
                </a:cubicBezTo>
                <a:cubicBezTo>
                  <a:pt x="-6942" y="625386"/>
                  <a:pt x="44362" y="554732"/>
                  <a:pt x="0" y="433402"/>
                </a:cubicBezTo>
                <a:cubicBezTo>
                  <a:pt x="-44362" y="312072"/>
                  <a:pt x="7191" y="158313"/>
                  <a:pt x="0" y="0"/>
                </a:cubicBezTo>
                <a:close/>
              </a:path>
              <a:path w="2863891" h="1262335" stroke="0" extrusionOk="0">
                <a:moveTo>
                  <a:pt x="0" y="0"/>
                </a:moveTo>
                <a:cubicBezTo>
                  <a:pt x="231205" y="-43400"/>
                  <a:pt x="371968" y="19138"/>
                  <a:pt x="630056" y="0"/>
                </a:cubicBezTo>
                <a:cubicBezTo>
                  <a:pt x="888144" y="-19138"/>
                  <a:pt x="1051558" y="23706"/>
                  <a:pt x="1202834" y="0"/>
                </a:cubicBezTo>
                <a:cubicBezTo>
                  <a:pt x="1354110" y="-23706"/>
                  <a:pt x="1469720" y="19860"/>
                  <a:pt x="1718335" y="0"/>
                </a:cubicBezTo>
                <a:cubicBezTo>
                  <a:pt x="1966950" y="-19860"/>
                  <a:pt x="2056344" y="42598"/>
                  <a:pt x="2291113" y="0"/>
                </a:cubicBezTo>
                <a:cubicBezTo>
                  <a:pt x="2525882" y="-42598"/>
                  <a:pt x="2588813" y="49257"/>
                  <a:pt x="2863891" y="0"/>
                </a:cubicBezTo>
                <a:cubicBezTo>
                  <a:pt x="2898340" y="108237"/>
                  <a:pt x="2861730" y="293508"/>
                  <a:pt x="2863891" y="395532"/>
                </a:cubicBezTo>
                <a:cubicBezTo>
                  <a:pt x="2866052" y="497556"/>
                  <a:pt x="2862729" y="652468"/>
                  <a:pt x="2863891" y="778440"/>
                </a:cubicBezTo>
                <a:cubicBezTo>
                  <a:pt x="2865053" y="904412"/>
                  <a:pt x="2860702" y="1022336"/>
                  <a:pt x="2863891" y="1262335"/>
                </a:cubicBezTo>
                <a:cubicBezTo>
                  <a:pt x="2689025" y="1270682"/>
                  <a:pt x="2590679" y="1214516"/>
                  <a:pt x="2319752" y="1262335"/>
                </a:cubicBezTo>
                <a:cubicBezTo>
                  <a:pt x="2048825" y="1310154"/>
                  <a:pt x="1933043" y="1257431"/>
                  <a:pt x="1775612" y="1262335"/>
                </a:cubicBezTo>
                <a:cubicBezTo>
                  <a:pt x="1618181" y="1267239"/>
                  <a:pt x="1465956" y="1251096"/>
                  <a:pt x="1231473" y="1262335"/>
                </a:cubicBezTo>
                <a:cubicBezTo>
                  <a:pt x="996990" y="1273574"/>
                  <a:pt x="790142" y="1196280"/>
                  <a:pt x="630056" y="1262335"/>
                </a:cubicBezTo>
                <a:cubicBezTo>
                  <a:pt x="469970" y="1328390"/>
                  <a:pt x="162151" y="1200906"/>
                  <a:pt x="0" y="1262335"/>
                </a:cubicBezTo>
                <a:cubicBezTo>
                  <a:pt x="-41581" y="1134717"/>
                  <a:pt x="35191" y="966857"/>
                  <a:pt x="0" y="854180"/>
                </a:cubicBezTo>
                <a:cubicBezTo>
                  <a:pt x="-35191" y="741504"/>
                  <a:pt x="8957" y="572006"/>
                  <a:pt x="0" y="458648"/>
                </a:cubicBezTo>
                <a:cubicBezTo>
                  <a:pt x="-8957" y="345290"/>
                  <a:pt x="27472" y="203783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softEdge rad="635000"/>
          </a:effectLst>
        </p:spPr>
        <p:txBody>
          <a:bodyPr spcFirstLastPara="1" wrap="square" lIns="91425" tIns="91425" rIns="91425" bIns="91425" anchor="b" anchorCtr="0">
            <a:prstTxWarp prst="textTriangl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it-IT" sz="3200" dirty="0">
              <a:latin typeface="Caveat" panose="020B0604020202020204" charset="0"/>
            </a:endParaRPr>
          </a:p>
          <a:p>
            <a:pPr algn="ctr"/>
            <a:endParaRPr lang="it-IT" sz="3200" dirty="0">
              <a:latin typeface="Caveat" panose="020B0604020202020204" charset="0"/>
            </a:endParaRPr>
          </a:p>
          <a:p>
            <a:pPr algn="ctr"/>
            <a:r>
              <a:rPr lang="it-IT" sz="3200" dirty="0">
                <a:latin typeface="Caveat" panose="020B0604020202020204" charset="0"/>
              </a:rPr>
              <a:t>ORME </a:t>
            </a:r>
          </a:p>
          <a:p>
            <a:pPr algn="ctr"/>
            <a:r>
              <a:rPr lang="it-IT" sz="3200" dirty="0">
                <a:latin typeface="Caveat" panose="020B0604020202020204" charset="0"/>
              </a:rPr>
              <a:t>INTINERANTI</a:t>
            </a:r>
          </a:p>
        </p:txBody>
      </p:sp>
      <p:sp>
        <p:nvSpPr>
          <p:cNvPr id="33" name="Google Shape;80;p15">
            <a:extLst>
              <a:ext uri="{FF2B5EF4-FFF2-40B4-BE49-F238E27FC236}">
                <a16:creationId xmlns:a16="http://schemas.microsoft.com/office/drawing/2014/main" id="{8D1FDD66-E44C-26E4-246F-E1454BE05583}"/>
              </a:ext>
            </a:extLst>
          </p:cNvPr>
          <p:cNvSpPr txBox="1">
            <a:spLocks/>
          </p:cNvSpPr>
          <p:nvPr/>
        </p:nvSpPr>
        <p:spPr>
          <a:xfrm>
            <a:off x="3257484" y="2880081"/>
            <a:ext cx="3214464" cy="36068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prstTxWarp prst="textDoubleWave1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sz="2000" dirty="0">
                <a:solidFill>
                  <a:srgbClr val="C00000"/>
                </a:solidFill>
                <a:latin typeface="Caveat" panose="020B0604020202020204" charset="0"/>
              </a:rPr>
              <a:t>Alla scoperta delle terre matildiche</a:t>
            </a:r>
          </a:p>
        </p:txBody>
      </p:sp>
      <p:pic>
        <p:nvPicPr>
          <p:cNvPr id="42" name="Immagine 41" descr="Immagine che contiene grafica vettoriale&#10;&#10;Descrizione generata automaticamente">
            <a:extLst>
              <a:ext uri="{FF2B5EF4-FFF2-40B4-BE49-F238E27FC236}">
                <a16:creationId xmlns:a16="http://schemas.microsoft.com/office/drawing/2014/main" id="{8FCCEA59-116F-F3B2-459D-381B66532B7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7165" t="4165"/>
          <a:stretch/>
        </p:blipFill>
        <p:spPr>
          <a:xfrm>
            <a:off x="2168894" y="906065"/>
            <a:ext cx="1499193" cy="2026951"/>
          </a:xfrm>
          <a:prstGeom prst="rect">
            <a:avLst/>
          </a:prstGeom>
        </p:spPr>
      </p:pic>
      <p:pic>
        <p:nvPicPr>
          <p:cNvPr id="44" name="Immagine 43" descr="Immagine che contiene giocattolo, bambola&#10;&#10;Descrizione generata automaticamente">
            <a:extLst>
              <a:ext uri="{FF2B5EF4-FFF2-40B4-BE49-F238E27FC236}">
                <a16:creationId xmlns:a16="http://schemas.microsoft.com/office/drawing/2014/main" id="{F1B8BE3F-6F7D-00EA-FCFB-1D23CC5E614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6313" r="48010" b="3901"/>
          <a:stretch/>
        </p:blipFill>
        <p:spPr>
          <a:xfrm>
            <a:off x="5915453" y="1270844"/>
            <a:ext cx="1587713" cy="2043791"/>
          </a:xfrm>
          <a:prstGeom prst="rect">
            <a:avLst/>
          </a:prstGeom>
        </p:spPr>
      </p:pic>
      <p:sp>
        <p:nvSpPr>
          <p:cNvPr id="45" name="Google Shape;71;p14">
            <a:extLst>
              <a:ext uri="{FF2B5EF4-FFF2-40B4-BE49-F238E27FC236}">
                <a16:creationId xmlns:a16="http://schemas.microsoft.com/office/drawing/2014/main" id="{614B5029-AB38-3443-1CAB-DA9BB9C0F704}"/>
              </a:ext>
            </a:extLst>
          </p:cNvPr>
          <p:cNvSpPr txBox="1"/>
          <p:nvPr/>
        </p:nvSpPr>
        <p:spPr>
          <a:xfrm>
            <a:off x="2720391" y="4418319"/>
            <a:ext cx="288000" cy="288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 b="1" dirty="0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1000" b="1" dirty="0">
              <a:solidFill>
                <a:srgbClr val="38761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" name="Google Shape;73;p14">
            <a:extLst>
              <a:ext uri="{FF2B5EF4-FFF2-40B4-BE49-F238E27FC236}">
                <a16:creationId xmlns:a16="http://schemas.microsoft.com/office/drawing/2014/main" id="{A91A785E-8ACF-BA24-CF11-502370E72777}"/>
              </a:ext>
            </a:extLst>
          </p:cNvPr>
          <p:cNvSpPr txBox="1"/>
          <p:nvPr/>
        </p:nvSpPr>
        <p:spPr>
          <a:xfrm>
            <a:off x="6806112" y="4475433"/>
            <a:ext cx="288000" cy="288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 b="1" dirty="0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1000" b="1" dirty="0">
              <a:solidFill>
                <a:srgbClr val="9900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" name="Google Shape;75;p14">
            <a:extLst>
              <a:ext uri="{FF2B5EF4-FFF2-40B4-BE49-F238E27FC236}">
                <a16:creationId xmlns:a16="http://schemas.microsoft.com/office/drawing/2014/main" id="{1C2B83A8-44EA-27DE-26D8-13FFC051558A}"/>
              </a:ext>
            </a:extLst>
          </p:cNvPr>
          <p:cNvSpPr txBox="1"/>
          <p:nvPr/>
        </p:nvSpPr>
        <p:spPr>
          <a:xfrm>
            <a:off x="8700549" y="999280"/>
            <a:ext cx="288000" cy="288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 b="1" dirty="0">
                <a:solidFill>
                  <a:srgbClr val="980000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sz="1000" b="1" dirty="0">
              <a:solidFill>
                <a:srgbClr val="98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" name="Google Shape;74;p14">
            <a:extLst>
              <a:ext uri="{FF2B5EF4-FFF2-40B4-BE49-F238E27FC236}">
                <a16:creationId xmlns:a16="http://schemas.microsoft.com/office/drawing/2014/main" id="{EE8DD24E-18C3-532E-0422-41626AE8BE51}"/>
              </a:ext>
            </a:extLst>
          </p:cNvPr>
          <p:cNvSpPr txBox="1"/>
          <p:nvPr/>
        </p:nvSpPr>
        <p:spPr>
          <a:xfrm>
            <a:off x="8706545" y="2903879"/>
            <a:ext cx="288000" cy="288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 b="1" dirty="0">
                <a:solidFill>
                  <a:srgbClr val="4A86E8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1000" b="1" dirty="0">
              <a:solidFill>
                <a:srgbClr val="4A86E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" name="Google Shape;94;p15">
            <a:extLst>
              <a:ext uri="{FF2B5EF4-FFF2-40B4-BE49-F238E27FC236}">
                <a16:creationId xmlns:a16="http://schemas.microsoft.com/office/drawing/2014/main" id="{0D70E095-8BB0-7A4C-198C-ECFE7E02FBA7}"/>
              </a:ext>
            </a:extLst>
          </p:cNvPr>
          <p:cNvSpPr txBox="1"/>
          <p:nvPr/>
        </p:nvSpPr>
        <p:spPr>
          <a:xfrm>
            <a:off x="7549102" y="3786825"/>
            <a:ext cx="1439447" cy="120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 dirty="0">
                <a:solidFill>
                  <a:schemeClr val="tx1"/>
                </a:solidFill>
                <a:latin typeface="+mn-lt"/>
                <a:ea typeface="Open Sans"/>
                <a:cs typeface="Open Sans"/>
                <a:sym typeface="Open Sans"/>
              </a:rPr>
              <a:t>Gruppo alunni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" sz="1100" dirty="0">
              <a:solidFill>
                <a:schemeClr val="tx1"/>
              </a:solidFill>
              <a:latin typeface="+mn-lt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 dirty="0">
                <a:solidFill>
                  <a:schemeClr val="tx1"/>
                </a:solidFill>
                <a:latin typeface="+mn-lt"/>
                <a:ea typeface="Open Sans"/>
                <a:cs typeface="Open Sans"/>
                <a:sym typeface="Open Sans"/>
              </a:rPr>
              <a:t>Xxxxxxxxx Xxxxxxx</a:t>
            </a:r>
          </a:p>
          <a:p>
            <a:r>
              <a:rPr lang="it" sz="1100" dirty="0">
                <a:solidFill>
                  <a:schemeClr val="tx1"/>
                </a:solidFill>
                <a:latin typeface="+mn-lt"/>
                <a:ea typeface="Open Sans"/>
                <a:cs typeface="Open Sans"/>
                <a:sym typeface="Open Sans"/>
              </a:rPr>
              <a:t>Xxxxxxxxx Xxxxxxx</a:t>
            </a:r>
          </a:p>
          <a:p>
            <a:r>
              <a:rPr lang="it" sz="1100" dirty="0">
                <a:solidFill>
                  <a:schemeClr val="tx1"/>
                </a:solidFill>
                <a:latin typeface="+mn-lt"/>
                <a:ea typeface="Open Sans"/>
                <a:cs typeface="Open Sans"/>
                <a:sym typeface="Open Sans"/>
              </a:rPr>
              <a:t>Xxxxxxxxx Xxxxxxx</a:t>
            </a:r>
          </a:p>
          <a:p>
            <a:r>
              <a:rPr lang="it" sz="1100" dirty="0">
                <a:solidFill>
                  <a:schemeClr val="tx1"/>
                </a:solidFill>
                <a:latin typeface="+mn-lt"/>
                <a:ea typeface="Open Sans"/>
                <a:cs typeface="Open Sans"/>
                <a:sym typeface="Open Sans"/>
              </a:rPr>
              <a:t>Xxxxxxxxx Xxxxxxx</a:t>
            </a:r>
          </a:p>
        </p:txBody>
      </p:sp>
      <p:sp>
        <p:nvSpPr>
          <p:cNvPr id="52" name="Google Shape;72;p14">
            <a:extLst>
              <a:ext uri="{FF2B5EF4-FFF2-40B4-BE49-F238E27FC236}">
                <a16:creationId xmlns:a16="http://schemas.microsoft.com/office/drawing/2014/main" id="{C7AA5B04-1B75-72BF-0A50-A8A1F0864DFD}"/>
              </a:ext>
            </a:extLst>
          </p:cNvPr>
          <p:cNvSpPr txBox="1"/>
          <p:nvPr/>
        </p:nvSpPr>
        <p:spPr>
          <a:xfrm>
            <a:off x="4352787" y="4562319"/>
            <a:ext cx="288000" cy="288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B45F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 b="1" dirty="0">
                <a:solidFill>
                  <a:srgbClr val="B45F06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1000" b="1" dirty="0">
              <a:solidFill>
                <a:srgbClr val="B45F0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679219324"/>
      </p:ext>
    </p:extLst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112</Words>
  <Application>Microsoft Office PowerPoint</Application>
  <PresentationFormat>Presentazione su schermo (16:9)</PresentationFormat>
  <Paragraphs>32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7" baseType="lpstr">
      <vt:lpstr>Open Sans</vt:lpstr>
      <vt:lpstr>Calibri</vt:lpstr>
      <vt:lpstr>Economica</vt:lpstr>
      <vt:lpstr>Caveat</vt:lpstr>
      <vt:lpstr>Arial</vt:lpstr>
      <vt:lpstr>Luxe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ORME  INTINERANTI</dc:title>
  <dc:creator>Caterina Manghisi</dc:creator>
  <cp:lastModifiedBy>Caterina Manghisi</cp:lastModifiedBy>
  <cp:revision>2</cp:revision>
  <dcterms:modified xsi:type="dcterms:W3CDTF">2022-05-29T09:21:43Z</dcterms:modified>
</cp:coreProperties>
</file>