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2" r:id="rId4"/>
    <p:sldId id="265" r:id="rId5"/>
    <p:sldId id="261" r:id="rId6"/>
    <p:sldId id="266" r:id="rId7"/>
    <p:sldId id="273" r:id="rId8"/>
    <p:sldId id="258" r:id="rId9"/>
    <p:sldId id="285" r:id="rId10"/>
    <p:sldId id="287" r:id="rId11"/>
    <p:sldId id="286" r:id="rId12"/>
  </p:sldIdLst>
  <p:sldSz cx="9144000" cy="5143500" type="screen16x9"/>
  <p:notesSz cx="6858000" cy="9144000"/>
  <p:embeddedFontLst>
    <p:embeddedFont>
      <p:font typeface="Segoe UI Black" panose="020B0A02040204020203" pitchFamily="34" charset="0"/>
      <p:bold r:id="rId14"/>
      <p:boldItalic r:id="rId15"/>
    </p:embeddedFont>
    <p:embeddedFont>
      <p:font typeface="Slackey" panose="020B0604020202020204" charset="0"/>
      <p:regular r:id="rId16"/>
    </p:embeddedFont>
    <p:embeddedFont>
      <p:font typeface="Architects Daughter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4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735FAC-A789-4BA9-B75F-E21325856CF0}">
  <a:tblStyle styleId="{84735FAC-A789-4BA9-B75F-E21325856C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56" y="102"/>
      </p:cViewPr>
      <p:guideLst>
        <p:guide orient="horz" pos="4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c58f939937_0_1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c58f939937_0_1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57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c58f939937_0_1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c58f939937_0_1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88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c1d89dbd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c1d89dbd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c58f939937_0_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c58f939937_0_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c58f939937_0_1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c58f939937_0_1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79c3506b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79c3506b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c58f939937_0_1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c58f939937_0_1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c58f939937_0_1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c58f939937_0_1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a0a06130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a0a06130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c58f939937_0_1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c58f939937_0_1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33900" y="-19050"/>
            <a:ext cx="4724400" cy="5162550"/>
          </a:xfrm>
          <a:custGeom>
            <a:avLst/>
            <a:gdLst/>
            <a:ahLst/>
            <a:cxnLst/>
            <a:rect l="l" t="t" r="r" b="b"/>
            <a:pathLst>
              <a:path w="188976" h="206502" extrusionOk="0">
                <a:moveTo>
                  <a:pt x="0" y="1143"/>
                </a:moveTo>
                <a:lnTo>
                  <a:pt x="188595" y="0"/>
                </a:lnTo>
                <a:lnTo>
                  <a:pt x="188976" y="206121"/>
                </a:lnTo>
                <a:lnTo>
                  <a:pt x="97917" y="206502"/>
                </a:lnTo>
                <a:close/>
              </a:path>
            </a:pathLst>
          </a:custGeom>
          <a:solidFill>
            <a:srgbClr val="FDC32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4499983" y="-33734"/>
            <a:ext cx="4788135" cy="5211106"/>
          </a:xfrm>
          <a:custGeom>
            <a:avLst/>
            <a:gdLst/>
            <a:ahLst/>
            <a:cxnLst/>
            <a:rect l="l" t="t" r="r" b="b"/>
            <a:pathLst>
              <a:path w="139352" h="151662" extrusionOk="0">
                <a:moveTo>
                  <a:pt x="138613" y="596"/>
                </a:moveTo>
                <a:lnTo>
                  <a:pt x="138613" y="10835"/>
                </a:lnTo>
                <a:lnTo>
                  <a:pt x="96858" y="97310"/>
                </a:lnTo>
                <a:lnTo>
                  <a:pt x="138315" y="151067"/>
                </a:lnTo>
                <a:lnTo>
                  <a:pt x="94203" y="102799"/>
                </a:lnTo>
                <a:lnTo>
                  <a:pt x="71045" y="150769"/>
                </a:lnTo>
                <a:lnTo>
                  <a:pt x="89166" y="97286"/>
                </a:lnTo>
                <a:lnTo>
                  <a:pt x="1096" y="893"/>
                </a:lnTo>
                <a:lnTo>
                  <a:pt x="22527" y="893"/>
                </a:lnTo>
                <a:lnTo>
                  <a:pt x="91524" y="90345"/>
                </a:lnTo>
                <a:lnTo>
                  <a:pt x="121944" y="596"/>
                </a:lnTo>
                <a:close/>
                <a:moveTo>
                  <a:pt x="139304" y="0"/>
                </a:moveTo>
                <a:lnTo>
                  <a:pt x="0" y="298"/>
                </a:lnTo>
                <a:lnTo>
                  <a:pt x="70450" y="151662"/>
                </a:lnTo>
                <a:lnTo>
                  <a:pt x="139351" y="151662"/>
                </a:lnTo>
                <a:lnTo>
                  <a:pt x="139304" y="0"/>
                </a:lnTo>
                <a:close/>
              </a:path>
            </a:pathLst>
          </a:custGeom>
          <a:solidFill>
            <a:srgbClr val="FDC3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537607" y="-13290"/>
            <a:ext cx="4725118" cy="5170218"/>
          </a:xfrm>
          <a:custGeom>
            <a:avLst/>
            <a:gdLst/>
            <a:ahLst/>
            <a:cxnLst/>
            <a:rect l="l" t="t" r="r" b="b"/>
            <a:pathLst>
              <a:path w="137518" h="150472" extrusionOk="0">
                <a:moveTo>
                  <a:pt x="120849" y="1"/>
                </a:moveTo>
                <a:lnTo>
                  <a:pt x="90429" y="89750"/>
                </a:lnTo>
                <a:lnTo>
                  <a:pt x="21432" y="298"/>
                </a:lnTo>
                <a:lnTo>
                  <a:pt x="1" y="298"/>
                </a:lnTo>
                <a:lnTo>
                  <a:pt x="88071" y="96691"/>
                </a:lnTo>
                <a:lnTo>
                  <a:pt x="69950" y="150174"/>
                </a:lnTo>
                <a:lnTo>
                  <a:pt x="93108" y="102204"/>
                </a:lnTo>
                <a:lnTo>
                  <a:pt x="137220" y="150472"/>
                </a:lnTo>
                <a:lnTo>
                  <a:pt x="95763" y="96715"/>
                </a:lnTo>
                <a:lnTo>
                  <a:pt x="137518" y="10240"/>
                </a:lnTo>
                <a:lnTo>
                  <a:pt x="137518" y="1"/>
                </a:lnTo>
                <a:close/>
              </a:path>
            </a:pathLst>
          </a:custGeom>
          <a:solidFill>
            <a:srgbClr val="E1AF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2875" y="2628900"/>
            <a:ext cx="6867525" cy="2562225"/>
          </a:xfrm>
          <a:custGeom>
            <a:avLst/>
            <a:gdLst/>
            <a:ahLst/>
            <a:cxnLst/>
            <a:rect l="l" t="t" r="r" b="b"/>
            <a:pathLst>
              <a:path w="274701" h="102489" extrusionOk="0">
                <a:moveTo>
                  <a:pt x="0" y="1143"/>
                </a:moveTo>
                <a:lnTo>
                  <a:pt x="228219" y="0"/>
                </a:lnTo>
                <a:lnTo>
                  <a:pt x="274701" y="102489"/>
                </a:lnTo>
                <a:lnTo>
                  <a:pt x="381" y="101346"/>
                </a:lnTo>
                <a:close/>
              </a:path>
            </a:pathLst>
          </a:custGeom>
          <a:solidFill>
            <a:srgbClr val="4EBDCF"/>
          </a:solidFill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3062850" y="2634723"/>
            <a:ext cx="2431314" cy="2537280"/>
          </a:xfrm>
          <a:custGeom>
            <a:avLst/>
            <a:gdLst/>
            <a:ahLst/>
            <a:cxnLst/>
            <a:rect l="l" t="t" r="r" b="b"/>
            <a:pathLst>
              <a:path w="70760" h="73844" extrusionOk="0">
                <a:moveTo>
                  <a:pt x="70760" y="1"/>
                </a:moveTo>
                <a:lnTo>
                  <a:pt x="56758" y="36"/>
                </a:lnTo>
                <a:lnTo>
                  <a:pt x="1" y="73843"/>
                </a:lnTo>
                <a:lnTo>
                  <a:pt x="382" y="73843"/>
                </a:lnTo>
                <a:lnTo>
                  <a:pt x="70760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040757" y="2637197"/>
            <a:ext cx="1559532" cy="2534806"/>
          </a:xfrm>
          <a:custGeom>
            <a:avLst/>
            <a:gdLst/>
            <a:ahLst/>
            <a:cxnLst/>
            <a:rect l="l" t="t" r="r" b="b"/>
            <a:pathLst>
              <a:path w="45388" h="73772" extrusionOk="0">
                <a:moveTo>
                  <a:pt x="45387" y="0"/>
                </a:moveTo>
                <a:lnTo>
                  <a:pt x="34767" y="24"/>
                </a:lnTo>
                <a:lnTo>
                  <a:pt x="1" y="73771"/>
                </a:lnTo>
                <a:lnTo>
                  <a:pt x="299" y="73771"/>
                </a:lnTo>
                <a:lnTo>
                  <a:pt x="45387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244094" y="4239150"/>
            <a:ext cx="3184450" cy="932805"/>
          </a:xfrm>
          <a:custGeom>
            <a:avLst/>
            <a:gdLst/>
            <a:ahLst/>
            <a:cxnLst/>
            <a:rect l="l" t="t" r="r" b="b"/>
            <a:pathLst>
              <a:path w="92679" h="27148" extrusionOk="0">
                <a:moveTo>
                  <a:pt x="88428" y="1"/>
                </a:moveTo>
                <a:lnTo>
                  <a:pt x="0" y="27147"/>
                </a:lnTo>
                <a:lnTo>
                  <a:pt x="3655" y="27147"/>
                </a:lnTo>
                <a:lnTo>
                  <a:pt x="92679" y="9276"/>
                </a:lnTo>
                <a:lnTo>
                  <a:pt x="88428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092330" y="2958728"/>
            <a:ext cx="2755706" cy="2213265"/>
          </a:xfrm>
          <a:custGeom>
            <a:avLst/>
            <a:gdLst/>
            <a:ahLst/>
            <a:cxnLst/>
            <a:rect l="l" t="t" r="r" b="b"/>
            <a:pathLst>
              <a:path w="80201" h="64414" extrusionOk="0">
                <a:moveTo>
                  <a:pt x="75712" y="0"/>
                </a:moveTo>
                <a:lnTo>
                  <a:pt x="0" y="64413"/>
                </a:lnTo>
                <a:lnTo>
                  <a:pt x="595" y="64413"/>
                </a:lnTo>
                <a:lnTo>
                  <a:pt x="80201" y="9775"/>
                </a:lnTo>
                <a:lnTo>
                  <a:pt x="75712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40718" y="4890013"/>
            <a:ext cx="2970491" cy="281924"/>
          </a:xfrm>
          <a:custGeom>
            <a:avLst/>
            <a:gdLst/>
            <a:ahLst/>
            <a:cxnLst/>
            <a:rect l="l" t="t" r="r" b="b"/>
            <a:pathLst>
              <a:path w="86452" h="8205" extrusionOk="0">
                <a:moveTo>
                  <a:pt x="82677" y="1"/>
                </a:moveTo>
                <a:lnTo>
                  <a:pt x="0" y="8204"/>
                </a:lnTo>
                <a:lnTo>
                  <a:pt x="86452" y="8204"/>
                </a:lnTo>
                <a:lnTo>
                  <a:pt x="82677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022753" y="2639224"/>
            <a:ext cx="880028" cy="2532779"/>
          </a:xfrm>
          <a:custGeom>
            <a:avLst/>
            <a:gdLst/>
            <a:ahLst/>
            <a:cxnLst/>
            <a:rect l="l" t="t" r="r" b="b"/>
            <a:pathLst>
              <a:path w="25612" h="73713" extrusionOk="0">
                <a:moveTo>
                  <a:pt x="25611" y="1"/>
                </a:moveTo>
                <a:lnTo>
                  <a:pt x="16586" y="25"/>
                </a:lnTo>
                <a:lnTo>
                  <a:pt x="1" y="73712"/>
                </a:lnTo>
                <a:lnTo>
                  <a:pt x="251" y="73712"/>
                </a:lnTo>
                <a:lnTo>
                  <a:pt x="25611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140570" y="3614916"/>
            <a:ext cx="2998735" cy="1557058"/>
          </a:xfrm>
          <a:custGeom>
            <a:avLst/>
            <a:gdLst/>
            <a:ahLst/>
            <a:cxnLst/>
            <a:rect l="l" t="t" r="r" b="b"/>
            <a:pathLst>
              <a:path w="87274" h="45316" extrusionOk="0">
                <a:moveTo>
                  <a:pt x="83083" y="0"/>
                </a:moveTo>
                <a:lnTo>
                  <a:pt x="1" y="45315"/>
                </a:lnTo>
                <a:lnTo>
                  <a:pt x="1144" y="45315"/>
                </a:lnTo>
                <a:lnTo>
                  <a:pt x="87274" y="9096"/>
                </a:lnTo>
                <a:lnTo>
                  <a:pt x="83083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08423" y="2645787"/>
            <a:ext cx="1953469" cy="2526216"/>
          </a:xfrm>
          <a:custGeom>
            <a:avLst/>
            <a:gdLst/>
            <a:ahLst/>
            <a:cxnLst/>
            <a:rect l="l" t="t" r="r" b="b"/>
            <a:pathLst>
              <a:path w="56853" h="73522" extrusionOk="0">
                <a:moveTo>
                  <a:pt x="11931" y="0"/>
                </a:moveTo>
                <a:lnTo>
                  <a:pt x="1" y="36"/>
                </a:lnTo>
                <a:lnTo>
                  <a:pt x="56520" y="73521"/>
                </a:lnTo>
                <a:lnTo>
                  <a:pt x="56853" y="73521"/>
                </a:lnTo>
                <a:lnTo>
                  <a:pt x="11931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781191" y="2643725"/>
            <a:ext cx="1200332" cy="2528278"/>
          </a:xfrm>
          <a:custGeom>
            <a:avLst/>
            <a:gdLst/>
            <a:ahLst/>
            <a:cxnLst/>
            <a:rect l="l" t="t" r="r" b="b"/>
            <a:pathLst>
              <a:path w="34934" h="73582" extrusionOk="0">
                <a:moveTo>
                  <a:pt x="9633" y="1"/>
                </a:moveTo>
                <a:lnTo>
                  <a:pt x="1" y="36"/>
                </a:lnTo>
                <a:lnTo>
                  <a:pt x="34660" y="73581"/>
                </a:lnTo>
                <a:lnTo>
                  <a:pt x="34933" y="73581"/>
                </a:lnTo>
                <a:lnTo>
                  <a:pt x="9633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141504" y="3921295"/>
            <a:ext cx="2974580" cy="1250670"/>
          </a:xfrm>
          <a:custGeom>
            <a:avLst/>
            <a:gdLst/>
            <a:ahLst/>
            <a:cxnLst/>
            <a:rect l="l" t="t" r="r" b="b"/>
            <a:pathLst>
              <a:path w="86571" h="36399" extrusionOk="0">
                <a:moveTo>
                  <a:pt x="0" y="1"/>
                </a:moveTo>
                <a:lnTo>
                  <a:pt x="0" y="10395"/>
                </a:lnTo>
                <a:lnTo>
                  <a:pt x="84713" y="36398"/>
                </a:lnTo>
                <a:lnTo>
                  <a:pt x="86570" y="36398"/>
                </a:lnTo>
                <a:lnTo>
                  <a:pt x="0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41504" y="4613079"/>
            <a:ext cx="2785153" cy="558865"/>
          </a:xfrm>
          <a:custGeom>
            <a:avLst/>
            <a:gdLst/>
            <a:ahLst/>
            <a:cxnLst/>
            <a:rect l="l" t="t" r="r" b="b"/>
            <a:pathLst>
              <a:path w="81058" h="16265" extrusionOk="0">
                <a:moveTo>
                  <a:pt x="0" y="0"/>
                </a:moveTo>
                <a:lnTo>
                  <a:pt x="0" y="9299"/>
                </a:lnTo>
                <a:lnTo>
                  <a:pt x="70247" y="16264"/>
                </a:lnTo>
                <a:lnTo>
                  <a:pt x="81058" y="16264"/>
                </a:lnTo>
                <a:lnTo>
                  <a:pt x="0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141504" y="3083898"/>
            <a:ext cx="3041685" cy="2088092"/>
          </a:xfrm>
          <a:custGeom>
            <a:avLst/>
            <a:gdLst/>
            <a:ahLst/>
            <a:cxnLst/>
            <a:rect l="l" t="t" r="r" b="b"/>
            <a:pathLst>
              <a:path w="88524" h="60771" extrusionOk="0">
                <a:moveTo>
                  <a:pt x="0" y="1"/>
                </a:moveTo>
                <a:lnTo>
                  <a:pt x="0" y="12919"/>
                </a:lnTo>
                <a:lnTo>
                  <a:pt x="87737" y="60770"/>
                </a:lnTo>
                <a:lnTo>
                  <a:pt x="88523" y="60770"/>
                </a:lnTo>
                <a:lnTo>
                  <a:pt x="0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0990" y="2642110"/>
            <a:ext cx="577282" cy="2529892"/>
          </a:xfrm>
          <a:custGeom>
            <a:avLst/>
            <a:gdLst/>
            <a:ahLst/>
            <a:cxnLst/>
            <a:rect l="l" t="t" r="r" b="b"/>
            <a:pathLst>
              <a:path w="16801" h="73629" extrusionOk="0">
                <a:moveTo>
                  <a:pt x="8621" y="0"/>
                </a:moveTo>
                <a:lnTo>
                  <a:pt x="1" y="36"/>
                </a:lnTo>
                <a:lnTo>
                  <a:pt x="16562" y="73628"/>
                </a:lnTo>
                <a:lnTo>
                  <a:pt x="16801" y="73628"/>
                </a:lnTo>
                <a:lnTo>
                  <a:pt x="8621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008460" y="2640873"/>
            <a:ext cx="288865" cy="2531129"/>
          </a:xfrm>
          <a:custGeom>
            <a:avLst/>
            <a:gdLst/>
            <a:ahLst/>
            <a:cxnLst/>
            <a:rect l="l" t="t" r="r" b="b"/>
            <a:pathLst>
              <a:path w="8407" h="73665" extrusionOk="0">
                <a:moveTo>
                  <a:pt x="8406" y="0"/>
                </a:moveTo>
                <a:lnTo>
                  <a:pt x="0" y="24"/>
                </a:lnTo>
                <a:lnTo>
                  <a:pt x="0" y="73664"/>
                </a:lnTo>
                <a:lnTo>
                  <a:pt x="179" y="73664"/>
                </a:lnTo>
                <a:lnTo>
                  <a:pt x="8406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717989" y="2641698"/>
            <a:ext cx="290514" cy="2530305"/>
          </a:xfrm>
          <a:custGeom>
            <a:avLst/>
            <a:gdLst/>
            <a:ahLst/>
            <a:cxnLst/>
            <a:rect l="l" t="t" r="r" b="b"/>
            <a:pathLst>
              <a:path w="8455" h="73641" extrusionOk="0">
                <a:moveTo>
                  <a:pt x="8454" y="0"/>
                </a:moveTo>
                <a:lnTo>
                  <a:pt x="1" y="12"/>
                </a:lnTo>
                <a:lnTo>
                  <a:pt x="8157" y="73640"/>
                </a:lnTo>
                <a:lnTo>
                  <a:pt x="8454" y="73640"/>
                </a:lnTo>
                <a:lnTo>
                  <a:pt x="8454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2112137" y="2643313"/>
            <a:ext cx="877967" cy="2528690"/>
          </a:xfrm>
          <a:custGeom>
            <a:avLst/>
            <a:gdLst/>
            <a:ahLst/>
            <a:cxnLst/>
            <a:rect l="l" t="t" r="r" b="b"/>
            <a:pathLst>
              <a:path w="25552" h="73594" extrusionOk="0">
                <a:moveTo>
                  <a:pt x="8990" y="1"/>
                </a:moveTo>
                <a:lnTo>
                  <a:pt x="1" y="13"/>
                </a:lnTo>
                <a:lnTo>
                  <a:pt x="25301" y="73593"/>
                </a:lnTo>
                <a:lnTo>
                  <a:pt x="25551" y="73593"/>
                </a:lnTo>
                <a:lnTo>
                  <a:pt x="8990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18325" y="2644962"/>
            <a:ext cx="1553794" cy="2527041"/>
          </a:xfrm>
          <a:custGeom>
            <a:avLst/>
            <a:gdLst/>
            <a:ahLst/>
            <a:cxnLst/>
            <a:rect l="l" t="t" r="r" b="b"/>
            <a:pathLst>
              <a:path w="45221" h="73546" extrusionOk="0">
                <a:moveTo>
                  <a:pt x="10562" y="0"/>
                </a:moveTo>
                <a:lnTo>
                  <a:pt x="1" y="24"/>
                </a:lnTo>
                <a:lnTo>
                  <a:pt x="44923" y="73545"/>
                </a:lnTo>
                <a:lnTo>
                  <a:pt x="45221" y="73545"/>
                </a:lnTo>
                <a:lnTo>
                  <a:pt x="10562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1417" y="2646989"/>
            <a:ext cx="2419047" cy="2525013"/>
          </a:xfrm>
          <a:custGeom>
            <a:avLst/>
            <a:gdLst/>
            <a:ahLst/>
            <a:cxnLst/>
            <a:rect l="l" t="t" r="r" b="b"/>
            <a:pathLst>
              <a:path w="70403" h="73487" extrusionOk="0">
                <a:moveTo>
                  <a:pt x="13884" y="1"/>
                </a:moveTo>
                <a:lnTo>
                  <a:pt x="1" y="37"/>
                </a:lnTo>
                <a:lnTo>
                  <a:pt x="70010" y="73486"/>
                </a:lnTo>
                <a:lnTo>
                  <a:pt x="70403" y="73486"/>
                </a:lnTo>
                <a:lnTo>
                  <a:pt x="13884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-141504" y="2649875"/>
            <a:ext cx="3062541" cy="2522127"/>
          </a:xfrm>
          <a:custGeom>
            <a:avLst/>
            <a:gdLst/>
            <a:ahLst/>
            <a:cxnLst/>
            <a:rect l="l" t="t" r="r" b="b"/>
            <a:pathLst>
              <a:path w="89131" h="73403" extrusionOk="0">
                <a:moveTo>
                  <a:pt x="0" y="0"/>
                </a:moveTo>
                <a:lnTo>
                  <a:pt x="0" y="12633"/>
                </a:lnTo>
                <a:lnTo>
                  <a:pt x="88523" y="73402"/>
                </a:lnTo>
                <a:lnTo>
                  <a:pt x="89130" y="73402"/>
                </a:lnTo>
                <a:lnTo>
                  <a:pt x="2834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-141504" y="3527782"/>
            <a:ext cx="3014678" cy="1644195"/>
          </a:xfrm>
          <a:custGeom>
            <a:avLst/>
            <a:gdLst/>
            <a:ahLst/>
            <a:cxnLst/>
            <a:rect l="l" t="t" r="r" b="b"/>
            <a:pathLst>
              <a:path w="87738" h="47852" extrusionOk="0">
                <a:moveTo>
                  <a:pt x="0" y="0"/>
                </a:moveTo>
                <a:lnTo>
                  <a:pt x="0" y="11454"/>
                </a:lnTo>
                <a:lnTo>
                  <a:pt x="86570" y="47851"/>
                </a:lnTo>
                <a:lnTo>
                  <a:pt x="87737" y="47851"/>
                </a:lnTo>
                <a:lnTo>
                  <a:pt x="0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-141504" y="4278423"/>
            <a:ext cx="2910773" cy="893532"/>
          </a:xfrm>
          <a:custGeom>
            <a:avLst/>
            <a:gdLst/>
            <a:ahLst/>
            <a:cxnLst/>
            <a:rect l="l" t="t" r="r" b="b"/>
            <a:pathLst>
              <a:path w="84714" h="26005" extrusionOk="0">
                <a:moveTo>
                  <a:pt x="0" y="1"/>
                </a:moveTo>
                <a:lnTo>
                  <a:pt x="0" y="9740"/>
                </a:lnTo>
                <a:lnTo>
                  <a:pt x="81058" y="26004"/>
                </a:lnTo>
                <a:lnTo>
                  <a:pt x="84713" y="26004"/>
                </a:lnTo>
                <a:lnTo>
                  <a:pt x="0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-141504" y="4932584"/>
            <a:ext cx="2413687" cy="239352"/>
          </a:xfrm>
          <a:custGeom>
            <a:avLst/>
            <a:gdLst/>
            <a:ahLst/>
            <a:cxnLst/>
            <a:rect l="l" t="t" r="r" b="b"/>
            <a:pathLst>
              <a:path w="70247" h="6966" extrusionOk="0">
                <a:moveTo>
                  <a:pt x="0" y="0"/>
                </a:moveTo>
                <a:lnTo>
                  <a:pt x="0" y="6965"/>
                </a:lnTo>
                <a:lnTo>
                  <a:pt x="70247" y="6965"/>
                </a:lnTo>
                <a:lnTo>
                  <a:pt x="0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369676" y="4557830"/>
            <a:ext cx="3211870" cy="614116"/>
          </a:xfrm>
          <a:custGeom>
            <a:avLst/>
            <a:gdLst/>
            <a:ahLst/>
            <a:cxnLst/>
            <a:rect l="l" t="t" r="r" b="b"/>
            <a:pathLst>
              <a:path w="93477" h="17873" extrusionOk="0">
                <a:moveTo>
                  <a:pt x="89024" y="1"/>
                </a:moveTo>
                <a:lnTo>
                  <a:pt x="0" y="17872"/>
                </a:lnTo>
                <a:lnTo>
                  <a:pt x="10799" y="17872"/>
                </a:lnTo>
                <a:lnTo>
                  <a:pt x="93476" y="9669"/>
                </a:lnTo>
                <a:lnTo>
                  <a:pt x="89024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179842" y="3927446"/>
            <a:ext cx="3102639" cy="1244519"/>
          </a:xfrm>
          <a:custGeom>
            <a:avLst/>
            <a:gdLst/>
            <a:ahLst/>
            <a:cxnLst/>
            <a:rect l="l" t="t" r="r" b="b"/>
            <a:pathLst>
              <a:path w="90298" h="36220" extrusionOk="0">
                <a:moveTo>
                  <a:pt x="86131" y="0"/>
                </a:moveTo>
                <a:lnTo>
                  <a:pt x="1" y="36219"/>
                </a:lnTo>
                <a:lnTo>
                  <a:pt x="1870" y="36219"/>
                </a:lnTo>
                <a:lnTo>
                  <a:pt x="90298" y="9073"/>
                </a:lnTo>
                <a:lnTo>
                  <a:pt x="86131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112773" y="3294587"/>
            <a:ext cx="2882529" cy="1877396"/>
          </a:xfrm>
          <a:custGeom>
            <a:avLst/>
            <a:gdLst/>
            <a:ahLst/>
            <a:cxnLst/>
            <a:rect l="l" t="t" r="r" b="b"/>
            <a:pathLst>
              <a:path w="83892" h="54639" extrusionOk="0">
                <a:moveTo>
                  <a:pt x="79606" y="0"/>
                </a:moveTo>
                <a:lnTo>
                  <a:pt x="0" y="54638"/>
                </a:lnTo>
                <a:lnTo>
                  <a:pt x="810" y="54638"/>
                </a:lnTo>
                <a:lnTo>
                  <a:pt x="83892" y="9323"/>
                </a:lnTo>
                <a:lnTo>
                  <a:pt x="79606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75941" y="2634723"/>
            <a:ext cx="2617854" cy="2537280"/>
          </a:xfrm>
          <a:custGeom>
            <a:avLst/>
            <a:gdLst/>
            <a:ahLst/>
            <a:cxnLst/>
            <a:rect l="l" t="t" r="r" b="b"/>
            <a:pathLst>
              <a:path w="76189" h="73844" extrusionOk="0">
                <a:moveTo>
                  <a:pt x="71855" y="1"/>
                </a:moveTo>
                <a:lnTo>
                  <a:pt x="70379" y="13"/>
                </a:lnTo>
                <a:lnTo>
                  <a:pt x="1" y="73843"/>
                </a:lnTo>
                <a:lnTo>
                  <a:pt x="477" y="73843"/>
                </a:lnTo>
                <a:lnTo>
                  <a:pt x="76189" y="9430"/>
                </a:lnTo>
                <a:lnTo>
                  <a:pt x="71855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50996" y="2635960"/>
            <a:ext cx="1962059" cy="2536043"/>
          </a:xfrm>
          <a:custGeom>
            <a:avLst/>
            <a:gdLst/>
            <a:ahLst/>
            <a:cxnLst/>
            <a:rect l="l" t="t" r="r" b="b"/>
            <a:pathLst>
              <a:path w="57103" h="73808" extrusionOk="0">
                <a:moveTo>
                  <a:pt x="57103" y="0"/>
                </a:moveTo>
                <a:lnTo>
                  <a:pt x="45089" y="36"/>
                </a:lnTo>
                <a:lnTo>
                  <a:pt x="1" y="73807"/>
                </a:lnTo>
                <a:lnTo>
                  <a:pt x="346" y="73807"/>
                </a:lnTo>
                <a:lnTo>
                  <a:pt x="57103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031377" y="2637987"/>
            <a:ext cx="1204009" cy="2534016"/>
          </a:xfrm>
          <a:custGeom>
            <a:avLst/>
            <a:gdLst/>
            <a:ahLst/>
            <a:cxnLst/>
            <a:rect l="l" t="t" r="r" b="b"/>
            <a:pathLst>
              <a:path w="35041" h="73749" extrusionOk="0">
                <a:moveTo>
                  <a:pt x="35040" y="1"/>
                </a:moveTo>
                <a:lnTo>
                  <a:pt x="25360" y="37"/>
                </a:lnTo>
                <a:lnTo>
                  <a:pt x="0" y="73748"/>
                </a:lnTo>
                <a:lnTo>
                  <a:pt x="274" y="73748"/>
                </a:lnTo>
                <a:lnTo>
                  <a:pt x="35040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14575" y="2639636"/>
            <a:ext cx="578107" cy="2532366"/>
          </a:xfrm>
          <a:custGeom>
            <a:avLst/>
            <a:gdLst/>
            <a:ahLst/>
            <a:cxnLst/>
            <a:rect l="l" t="t" r="r" b="b"/>
            <a:pathLst>
              <a:path w="16825" h="73701" extrusionOk="0">
                <a:moveTo>
                  <a:pt x="16824" y="1"/>
                </a:moveTo>
                <a:lnTo>
                  <a:pt x="8204" y="36"/>
                </a:lnTo>
                <a:lnTo>
                  <a:pt x="1" y="73700"/>
                </a:lnTo>
                <a:lnTo>
                  <a:pt x="239" y="73700"/>
                </a:lnTo>
                <a:lnTo>
                  <a:pt x="16824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-141504" y="2634723"/>
            <a:ext cx="6852827" cy="2537280"/>
          </a:xfrm>
          <a:custGeom>
            <a:avLst/>
            <a:gdLst/>
            <a:ahLst/>
            <a:cxnLst/>
            <a:rect l="l" t="t" r="r" b="b"/>
            <a:pathLst>
              <a:path w="199442" h="73844" fill="none" extrusionOk="0">
                <a:moveTo>
                  <a:pt x="0" y="441"/>
                </a:moveTo>
                <a:lnTo>
                  <a:pt x="0" y="73843"/>
                </a:lnTo>
                <a:lnTo>
                  <a:pt x="199442" y="73843"/>
                </a:lnTo>
                <a:lnTo>
                  <a:pt x="165497" y="1"/>
                </a:lnTo>
                <a:close/>
              </a:path>
            </a:pathLst>
          </a:custGeom>
          <a:noFill/>
          <a:ln w="297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-143978" y="2634723"/>
            <a:ext cx="6854064" cy="2537280"/>
          </a:xfrm>
          <a:custGeom>
            <a:avLst/>
            <a:gdLst/>
            <a:ahLst/>
            <a:cxnLst/>
            <a:rect l="l" t="t" r="r" b="b"/>
            <a:pathLst>
              <a:path w="199478" h="73844" fill="none" extrusionOk="0">
                <a:moveTo>
                  <a:pt x="1" y="441"/>
                </a:moveTo>
                <a:lnTo>
                  <a:pt x="1" y="73843"/>
                </a:lnTo>
                <a:lnTo>
                  <a:pt x="199478" y="73843"/>
                </a:lnTo>
                <a:lnTo>
                  <a:pt x="165509" y="1"/>
                </a:lnTo>
                <a:close/>
              </a:path>
            </a:pathLst>
          </a:custGeom>
          <a:noFill/>
          <a:ln w="3875" cap="flat" cmpd="sng">
            <a:solidFill>
              <a:srgbClr val="101D2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-44165" y="2648226"/>
            <a:ext cx="2981142" cy="2523776"/>
          </a:xfrm>
          <a:custGeom>
            <a:avLst/>
            <a:gdLst/>
            <a:ahLst/>
            <a:cxnLst/>
            <a:rect l="l" t="t" r="r" b="b"/>
            <a:pathLst>
              <a:path w="86762" h="73451" extrusionOk="0">
                <a:moveTo>
                  <a:pt x="16753" y="1"/>
                </a:moveTo>
                <a:lnTo>
                  <a:pt x="1" y="48"/>
                </a:lnTo>
                <a:lnTo>
                  <a:pt x="86297" y="73450"/>
                </a:lnTo>
                <a:lnTo>
                  <a:pt x="86762" y="73450"/>
                </a:lnTo>
                <a:lnTo>
                  <a:pt x="16753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-141504" y="2634723"/>
            <a:ext cx="6852827" cy="2537280"/>
          </a:xfrm>
          <a:custGeom>
            <a:avLst/>
            <a:gdLst/>
            <a:ahLst/>
            <a:cxnLst/>
            <a:rect l="l" t="t" r="r" b="b"/>
            <a:pathLst>
              <a:path w="199442" h="73844" fill="none" extrusionOk="0">
                <a:moveTo>
                  <a:pt x="0" y="441"/>
                </a:moveTo>
                <a:lnTo>
                  <a:pt x="0" y="73843"/>
                </a:lnTo>
                <a:lnTo>
                  <a:pt x="199442" y="73843"/>
                </a:lnTo>
                <a:lnTo>
                  <a:pt x="165497" y="1"/>
                </a:lnTo>
                <a:close/>
              </a:path>
            </a:pathLst>
          </a:custGeom>
          <a:noFill/>
          <a:ln w="29775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4499983" y="-33734"/>
            <a:ext cx="4788135" cy="5211106"/>
          </a:xfrm>
          <a:custGeom>
            <a:avLst/>
            <a:gdLst/>
            <a:ahLst/>
            <a:cxnLst/>
            <a:rect l="l" t="t" r="r" b="b"/>
            <a:pathLst>
              <a:path w="139352" h="151662" fill="none" extrusionOk="0">
                <a:moveTo>
                  <a:pt x="139304" y="0"/>
                </a:moveTo>
                <a:lnTo>
                  <a:pt x="139351" y="151662"/>
                </a:lnTo>
                <a:lnTo>
                  <a:pt x="70450" y="151662"/>
                </a:lnTo>
                <a:lnTo>
                  <a:pt x="0" y="298"/>
                </a:lnTo>
                <a:close/>
              </a:path>
            </a:pathLst>
          </a:custGeom>
          <a:noFill/>
          <a:ln w="29775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-136173" y="-23495"/>
            <a:ext cx="5604666" cy="2510239"/>
          </a:xfrm>
          <a:custGeom>
            <a:avLst/>
            <a:gdLst/>
            <a:ahLst/>
            <a:cxnLst/>
            <a:rect l="l" t="t" r="r" b="b"/>
            <a:pathLst>
              <a:path w="163116" h="73057" extrusionOk="0">
                <a:moveTo>
                  <a:pt x="3405" y="524"/>
                </a:moveTo>
                <a:cubicBezTo>
                  <a:pt x="3703" y="524"/>
                  <a:pt x="3977" y="774"/>
                  <a:pt x="3977" y="1084"/>
                </a:cubicBezTo>
                <a:cubicBezTo>
                  <a:pt x="3977" y="1381"/>
                  <a:pt x="3727" y="1655"/>
                  <a:pt x="3405" y="1655"/>
                </a:cubicBezTo>
                <a:cubicBezTo>
                  <a:pt x="3096" y="1655"/>
                  <a:pt x="2846" y="1393"/>
                  <a:pt x="2846" y="1084"/>
                </a:cubicBezTo>
                <a:cubicBezTo>
                  <a:pt x="2858" y="774"/>
                  <a:pt x="3096" y="524"/>
                  <a:pt x="3405" y="524"/>
                </a:cubicBezTo>
                <a:close/>
                <a:moveTo>
                  <a:pt x="7132" y="524"/>
                </a:moveTo>
                <a:cubicBezTo>
                  <a:pt x="7430" y="524"/>
                  <a:pt x="7692" y="774"/>
                  <a:pt x="7692" y="1084"/>
                </a:cubicBezTo>
                <a:cubicBezTo>
                  <a:pt x="7692" y="1381"/>
                  <a:pt x="7442" y="1655"/>
                  <a:pt x="7132" y="1655"/>
                </a:cubicBezTo>
                <a:cubicBezTo>
                  <a:pt x="6834" y="1655"/>
                  <a:pt x="6560" y="1393"/>
                  <a:pt x="6560" y="1084"/>
                </a:cubicBezTo>
                <a:cubicBezTo>
                  <a:pt x="6560" y="774"/>
                  <a:pt x="6822" y="524"/>
                  <a:pt x="7132" y="524"/>
                </a:cubicBezTo>
                <a:close/>
                <a:moveTo>
                  <a:pt x="10871" y="524"/>
                </a:moveTo>
                <a:cubicBezTo>
                  <a:pt x="11168" y="524"/>
                  <a:pt x="11430" y="774"/>
                  <a:pt x="11430" y="1084"/>
                </a:cubicBezTo>
                <a:cubicBezTo>
                  <a:pt x="11430" y="1381"/>
                  <a:pt x="11180" y="1655"/>
                  <a:pt x="10871" y="1655"/>
                </a:cubicBezTo>
                <a:cubicBezTo>
                  <a:pt x="10573" y="1655"/>
                  <a:pt x="10299" y="1393"/>
                  <a:pt x="10299" y="1084"/>
                </a:cubicBezTo>
                <a:cubicBezTo>
                  <a:pt x="10299" y="774"/>
                  <a:pt x="10549" y="524"/>
                  <a:pt x="10871" y="524"/>
                </a:cubicBezTo>
                <a:close/>
                <a:moveTo>
                  <a:pt x="14585" y="524"/>
                </a:moveTo>
                <a:cubicBezTo>
                  <a:pt x="14883" y="524"/>
                  <a:pt x="15157" y="774"/>
                  <a:pt x="15157" y="1084"/>
                </a:cubicBezTo>
                <a:cubicBezTo>
                  <a:pt x="15157" y="1381"/>
                  <a:pt x="14895" y="1655"/>
                  <a:pt x="14585" y="1655"/>
                </a:cubicBezTo>
                <a:cubicBezTo>
                  <a:pt x="14288" y="1655"/>
                  <a:pt x="14014" y="1393"/>
                  <a:pt x="14014" y="1084"/>
                </a:cubicBezTo>
                <a:cubicBezTo>
                  <a:pt x="14014" y="774"/>
                  <a:pt x="14276" y="524"/>
                  <a:pt x="14585" y="524"/>
                </a:cubicBezTo>
                <a:close/>
                <a:moveTo>
                  <a:pt x="18324" y="524"/>
                </a:moveTo>
                <a:cubicBezTo>
                  <a:pt x="18622" y="524"/>
                  <a:pt x="18883" y="774"/>
                  <a:pt x="18883" y="1084"/>
                </a:cubicBezTo>
                <a:cubicBezTo>
                  <a:pt x="18883" y="1381"/>
                  <a:pt x="18633" y="1655"/>
                  <a:pt x="18324" y="1655"/>
                </a:cubicBezTo>
                <a:cubicBezTo>
                  <a:pt x="18026" y="1655"/>
                  <a:pt x="17752" y="1393"/>
                  <a:pt x="17752" y="1084"/>
                </a:cubicBezTo>
                <a:cubicBezTo>
                  <a:pt x="17752" y="774"/>
                  <a:pt x="18014" y="524"/>
                  <a:pt x="18324" y="524"/>
                </a:cubicBezTo>
                <a:close/>
                <a:moveTo>
                  <a:pt x="22039" y="524"/>
                </a:moveTo>
                <a:cubicBezTo>
                  <a:pt x="22336" y="524"/>
                  <a:pt x="22610" y="774"/>
                  <a:pt x="22610" y="1084"/>
                </a:cubicBezTo>
                <a:cubicBezTo>
                  <a:pt x="22610" y="1381"/>
                  <a:pt x="22360" y="1655"/>
                  <a:pt x="22039" y="1655"/>
                </a:cubicBezTo>
                <a:cubicBezTo>
                  <a:pt x="21729" y="1655"/>
                  <a:pt x="21479" y="1393"/>
                  <a:pt x="21479" y="1084"/>
                </a:cubicBezTo>
                <a:cubicBezTo>
                  <a:pt x="21479" y="774"/>
                  <a:pt x="21729" y="524"/>
                  <a:pt x="22039" y="524"/>
                </a:cubicBezTo>
                <a:close/>
                <a:moveTo>
                  <a:pt x="25777" y="524"/>
                </a:moveTo>
                <a:cubicBezTo>
                  <a:pt x="26075" y="524"/>
                  <a:pt x="26349" y="774"/>
                  <a:pt x="26349" y="1084"/>
                </a:cubicBezTo>
                <a:cubicBezTo>
                  <a:pt x="26349" y="1381"/>
                  <a:pt x="26087" y="1655"/>
                  <a:pt x="25777" y="1655"/>
                </a:cubicBezTo>
                <a:cubicBezTo>
                  <a:pt x="25468" y="1655"/>
                  <a:pt x="25206" y="1393"/>
                  <a:pt x="25206" y="1084"/>
                </a:cubicBezTo>
                <a:cubicBezTo>
                  <a:pt x="25206" y="774"/>
                  <a:pt x="25468" y="524"/>
                  <a:pt x="25777" y="524"/>
                </a:cubicBezTo>
                <a:close/>
                <a:moveTo>
                  <a:pt x="29504" y="524"/>
                </a:moveTo>
                <a:cubicBezTo>
                  <a:pt x="29801" y="524"/>
                  <a:pt x="30063" y="774"/>
                  <a:pt x="30063" y="1084"/>
                </a:cubicBezTo>
                <a:cubicBezTo>
                  <a:pt x="30063" y="1381"/>
                  <a:pt x="29813" y="1655"/>
                  <a:pt x="29504" y="1655"/>
                </a:cubicBezTo>
                <a:cubicBezTo>
                  <a:pt x="29182" y="1655"/>
                  <a:pt x="28932" y="1393"/>
                  <a:pt x="28932" y="1084"/>
                </a:cubicBezTo>
                <a:cubicBezTo>
                  <a:pt x="28932" y="774"/>
                  <a:pt x="29182" y="524"/>
                  <a:pt x="29504" y="524"/>
                </a:cubicBezTo>
                <a:close/>
                <a:moveTo>
                  <a:pt x="33230" y="524"/>
                </a:moveTo>
                <a:cubicBezTo>
                  <a:pt x="33528" y="524"/>
                  <a:pt x="33802" y="774"/>
                  <a:pt x="33802" y="1084"/>
                </a:cubicBezTo>
                <a:cubicBezTo>
                  <a:pt x="33802" y="1381"/>
                  <a:pt x="33552" y="1655"/>
                  <a:pt x="33230" y="1655"/>
                </a:cubicBezTo>
                <a:cubicBezTo>
                  <a:pt x="32921" y="1655"/>
                  <a:pt x="32671" y="1393"/>
                  <a:pt x="32671" y="1084"/>
                </a:cubicBezTo>
                <a:cubicBezTo>
                  <a:pt x="32671" y="774"/>
                  <a:pt x="32921" y="524"/>
                  <a:pt x="33230" y="524"/>
                </a:cubicBezTo>
                <a:close/>
                <a:moveTo>
                  <a:pt x="36957" y="524"/>
                </a:moveTo>
                <a:cubicBezTo>
                  <a:pt x="37255" y="524"/>
                  <a:pt x="37517" y="774"/>
                  <a:pt x="37517" y="1084"/>
                </a:cubicBezTo>
                <a:cubicBezTo>
                  <a:pt x="37517" y="1381"/>
                  <a:pt x="37267" y="1655"/>
                  <a:pt x="36957" y="1655"/>
                </a:cubicBezTo>
                <a:cubicBezTo>
                  <a:pt x="36648" y="1655"/>
                  <a:pt x="36386" y="1393"/>
                  <a:pt x="36386" y="1084"/>
                </a:cubicBezTo>
                <a:cubicBezTo>
                  <a:pt x="36409" y="774"/>
                  <a:pt x="36648" y="524"/>
                  <a:pt x="36957" y="524"/>
                </a:cubicBezTo>
                <a:close/>
                <a:moveTo>
                  <a:pt x="40672" y="524"/>
                </a:moveTo>
                <a:cubicBezTo>
                  <a:pt x="40970" y="524"/>
                  <a:pt x="41243" y="774"/>
                  <a:pt x="41243" y="1084"/>
                </a:cubicBezTo>
                <a:cubicBezTo>
                  <a:pt x="41243" y="1381"/>
                  <a:pt x="40993" y="1655"/>
                  <a:pt x="40672" y="1655"/>
                </a:cubicBezTo>
                <a:cubicBezTo>
                  <a:pt x="40374" y="1655"/>
                  <a:pt x="40112" y="1393"/>
                  <a:pt x="40112" y="1084"/>
                </a:cubicBezTo>
                <a:cubicBezTo>
                  <a:pt x="40112" y="774"/>
                  <a:pt x="40362" y="524"/>
                  <a:pt x="40672" y="524"/>
                </a:cubicBezTo>
                <a:close/>
                <a:moveTo>
                  <a:pt x="44410" y="524"/>
                </a:moveTo>
                <a:cubicBezTo>
                  <a:pt x="44708" y="524"/>
                  <a:pt x="44982" y="774"/>
                  <a:pt x="44982" y="1084"/>
                </a:cubicBezTo>
                <a:cubicBezTo>
                  <a:pt x="44982" y="1381"/>
                  <a:pt x="44720" y="1655"/>
                  <a:pt x="44410" y="1655"/>
                </a:cubicBezTo>
                <a:cubicBezTo>
                  <a:pt x="44113" y="1655"/>
                  <a:pt x="43851" y="1393"/>
                  <a:pt x="43851" y="1084"/>
                </a:cubicBezTo>
                <a:cubicBezTo>
                  <a:pt x="43851" y="774"/>
                  <a:pt x="44101" y="524"/>
                  <a:pt x="44410" y="524"/>
                </a:cubicBezTo>
                <a:close/>
                <a:moveTo>
                  <a:pt x="48137" y="524"/>
                </a:moveTo>
                <a:cubicBezTo>
                  <a:pt x="48435" y="524"/>
                  <a:pt x="48697" y="774"/>
                  <a:pt x="48697" y="1084"/>
                </a:cubicBezTo>
                <a:cubicBezTo>
                  <a:pt x="48697" y="1381"/>
                  <a:pt x="48447" y="1655"/>
                  <a:pt x="48137" y="1655"/>
                </a:cubicBezTo>
                <a:cubicBezTo>
                  <a:pt x="47839" y="1655"/>
                  <a:pt x="47566" y="1393"/>
                  <a:pt x="47566" y="1084"/>
                </a:cubicBezTo>
                <a:cubicBezTo>
                  <a:pt x="47566" y="774"/>
                  <a:pt x="47839" y="524"/>
                  <a:pt x="48137" y="524"/>
                </a:cubicBezTo>
                <a:close/>
                <a:moveTo>
                  <a:pt x="51864" y="524"/>
                </a:moveTo>
                <a:cubicBezTo>
                  <a:pt x="52161" y="524"/>
                  <a:pt x="52435" y="774"/>
                  <a:pt x="52435" y="1084"/>
                </a:cubicBezTo>
                <a:cubicBezTo>
                  <a:pt x="52435" y="1381"/>
                  <a:pt x="52185" y="1655"/>
                  <a:pt x="51864" y="1655"/>
                </a:cubicBezTo>
                <a:cubicBezTo>
                  <a:pt x="51566" y="1655"/>
                  <a:pt x="51304" y="1393"/>
                  <a:pt x="51304" y="1084"/>
                </a:cubicBezTo>
                <a:cubicBezTo>
                  <a:pt x="51304" y="774"/>
                  <a:pt x="51554" y="524"/>
                  <a:pt x="51864" y="524"/>
                </a:cubicBezTo>
                <a:close/>
                <a:moveTo>
                  <a:pt x="55602" y="524"/>
                </a:moveTo>
                <a:cubicBezTo>
                  <a:pt x="55900" y="524"/>
                  <a:pt x="56174" y="774"/>
                  <a:pt x="56174" y="1084"/>
                </a:cubicBezTo>
                <a:cubicBezTo>
                  <a:pt x="56174" y="1381"/>
                  <a:pt x="55912" y="1655"/>
                  <a:pt x="55602" y="1655"/>
                </a:cubicBezTo>
                <a:cubicBezTo>
                  <a:pt x="55293" y="1655"/>
                  <a:pt x="55043" y="1393"/>
                  <a:pt x="55043" y="1084"/>
                </a:cubicBezTo>
                <a:cubicBezTo>
                  <a:pt x="55043" y="774"/>
                  <a:pt x="55293" y="524"/>
                  <a:pt x="55602" y="524"/>
                </a:cubicBezTo>
                <a:close/>
                <a:moveTo>
                  <a:pt x="59329" y="524"/>
                </a:moveTo>
                <a:cubicBezTo>
                  <a:pt x="59627" y="524"/>
                  <a:pt x="59889" y="774"/>
                  <a:pt x="59889" y="1084"/>
                </a:cubicBezTo>
                <a:cubicBezTo>
                  <a:pt x="59889" y="1381"/>
                  <a:pt x="59639" y="1655"/>
                  <a:pt x="59329" y="1655"/>
                </a:cubicBezTo>
                <a:cubicBezTo>
                  <a:pt x="59008" y="1655"/>
                  <a:pt x="58757" y="1393"/>
                  <a:pt x="58757" y="1084"/>
                </a:cubicBezTo>
                <a:cubicBezTo>
                  <a:pt x="58757" y="774"/>
                  <a:pt x="59008" y="524"/>
                  <a:pt x="59329" y="524"/>
                </a:cubicBezTo>
                <a:close/>
                <a:moveTo>
                  <a:pt x="63056" y="524"/>
                </a:moveTo>
                <a:cubicBezTo>
                  <a:pt x="63353" y="524"/>
                  <a:pt x="63627" y="774"/>
                  <a:pt x="63627" y="1084"/>
                </a:cubicBezTo>
                <a:cubicBezTo>
                  <a:pt x="63627" y="1381"/>
                  <a:pt x="63377" y="1655"/>
                  <a:pt x="63056" y="1655"/>
                </a:cubicBezTo>
                <a:cubicBezTo>
                  <a:pt x="62746" y="1655"/>
                  <a:pt x="62496" y="1393"/>
                  <a:pt x="62496" y="1084"/>
                </a:cubicBezTo>
                <a:cubicBezTo>
                  <a:pt x="62496" y="774"/>
                  <a:pt x="62746" y="524"/>
                  <a:pt x="63056" y="524"/>
                </a:cubicBezTo>
                <a:close/>
                <a:moveTo>
                  <a:pt x="66782" y="524"/>
                </a:moveTo>
                <a:cubicBezTo>
                  <a:pt x="67080" y="524"/>
                  <a:pt x="67342" y="774"/>
                  <a:pt x="67342" y="1084"/>
                </a:cubicBezTo>
                <a:cubicBezTo>
                  <a:pt x="67342" y="1381"/>
                  <a:pt x="67092" y="1655"/>
                  <a:pt x="66782" y="1655"/>
                </a:cubicBezTo>
                <a:cubicBezTo>
                  <a:pt x="66473" y="1655"/>
                  <a:pt x="66211" y="1393"/>
                  <a:pt x="66211" y="1084"/>
                </a:cubicBezTo>
                <a:cubicBezTo>
                  <a:pt x="66211" y="774"/>
                  <a:pt x="66473" y="524"/>
                  <a:pt x="66782" y="524"/>
                </a:cubicBezTo>
                <a:close/>
                <a:moveTo>
                  <a:pt x="70509" y="524"/>
                </a:moveTo>
                <a:cubicBezTo>
                  <a:pt x="70807" y="524"/>
                  <a:pt x="71080" y="774"/>
                  <a:pt x="71080" y="1084"/>
                </a:cubicBezTo>
                <a:cubicBezTo>
                  <a:pt x="71080" y="1381"/>
                  <a:pt x="70830" y="1655"/>
                  <a:pt x="70509" y="1655"/>
                </a:cubicBezTo>
                <a:cubicBezTo>
                  <a:pt x="70199" y="1655"/>
                  <a:pt x="69949" y="1393"/>
                  <a:pt x="69949" y="1084"/>
                </a:cubicBezTo>
                <a:cubicBezTo>
                  <a:pt x="69949" y="774"/>
                  <a:pt x="70199" y="524"/>
                  <a:pt x="70509" y="524"/>
                </a:cubicBezTo>
                <a:close/>
                <a:moveTo>
                  <a:pt x="74236" y="524"/>
                </a:moveTo>
                <a:cubicBezTo>
                  <a:pt x="74533" y="524"/>
                  <a:pt x="74795" y="774"/>
                  <a:pt x="74795" y="1084"/>
                </a:cubicBezTo>
                <a:cubicBezTo>
                  <a:pt x="74795" y="1381"/>
                  <a:pt x="74545" y="1655"/>
                  <a:pt x="74236" y="1655"/>
                </a:cubicBezTo>
                <a:cubicBezTo>
                  <a:pt x="73938" y="1655"/>
                  <a:pt x="73676" y="1393"/>
                  <a:pt x="73676" y="1084"/>
                </a:cubicBezTo>
                <a:cubicBezTo>
                  <a:pt x="73676" y="774"/>
                  <a:pt x="73926" y="524"/>
                  <a:pt x="74236" y="524"/>
                </a:cubicBezTo>
                <a:close/>
                <a:moveTo>
                  <a:pt x="77855" y="524"/>
                </a:moveTo>
                <a:cubicBezTo>
                  <a:pt x="78153" y="524"/>
                  <a:pt x="78415" y="774"/>
                  <a:pt x="78415" y="1084"/>
                </a:cubicBezTo>
                <a:cubicBezTo>
                  <a:pt x="78415" y="1381"/>
                  <a:pt x="78165" y="1655"/>
                  <a:pt x="77855" y="1655"/>
                </a:cubicBezTo>
                <a:cubicBezTo>
                  <a:pt x="77546" y="1655"/>
                  <a:pt x="77284" y="1393"/>
                  <a:pt x="77284" y="1084"/>
                </a:cubicBezTo>
                <a:cubicBezTo>
                  <a:pt x="77284" y="774"/>
                  <a:pt x="77546" y="524"/>
                  <a:pt x="77855" y="524"/>
                </a:cubicBezTo>
                <a:close/>
                <a:moveTo>
                  <a:pt x="81570" y="524"/>
                </a:moveTo>
                <a:cubicBezTo>
                  <a:pt x="81868" y="524"/>
                  <a:pt x="82141" y="774"/>
                  <a:pt x="82141" y="1084"/>
                </a:cubicBezTo>
                <a:cubicBezTo>
                  <a:pt x="82141" y="1381"/>
                  <a:pt x="81879" y="1655"/>
                  <a:pt x="81570" y="1655"/>
                </a:cubicBezTo>
                <a:cubicBezTo>
                  <a:pt x="81260" y="1655"/>
                  <a:pt x="81010" y="1393"/>
                  <a:pt x="81010" y="1084"/>
                </a:cubicBezTo>
                <a:cubicBezTo>
                  <a:pt x="81010" y="774"/>
                  <a:pt x="81260" y="524"/>
                  <a:pt x="81570" y="524"/>
                </a:cubicBezTo>
                <a:close/>
                <a:moveTo>
                  <a:pt x="85308" y="524"/>
                </a:moveTo>
                <a:cubicBezTo>
                  <a:pt x="85606" y="524"/>
                  <a:pt x="85880" y="774"/>
                  <a:pt x="85880" y="1084"/>
                </a:cubicBezTo>
                <a:cubicBezTo>
                  <a:pt x="85880" y="1381"/>
                  <a:pt x="85618" y="1655"/>
                  <a:pt x="85308" y="1655"/>
                </a:cubicBezTo>
                <a:cubicBezTo>
                  <a:pt x="84999" y="1655"/>
                  <a:pt x="84749" y="1393"/>
                  <a:pt x="84749" y="1084"/>
                </a:cubicBezTo>
                <a:cubicBezTo>
                  <a:pt x="84749" y="774"/>
                  <a:pt x="84999" y="524"/>
                  <a:pt x="85308" y="524"/>
                </a:cubicBezTo>
                <a:close/>
                <a:moveTo>
                  <a:pt x="89035" y="524"/>
                </a:moveTo>
                <a:cubicBezTo>
                  <a:pt x="89333" y="524"/>
                  <a:pt x="89595" y="774"/>
                  <a:pt x="89595" y="1084"/>
                </a:cubicBezTo>
                <a:cubicBezTo>
                  <a:pt x="89595" y="1381"/>
                  <a:pt x="89345" y="1655"/>
                  <a:pt x="89035" y="1655"/>
                </a:cubicBezTo>
                <a:cubicBezTo>
                  <a:pt x="88714" y="1655"/>
                  <a:pt x="88464" y="1393"/>
                  <a:pt x="88464" y="1084"/>
                </a:cubicBezTo>
                <a:cubicBezTo>
                  <a:pt x="88464" y="774"/>
                  <a:pt x="88714" y="524"/>
                  <a:pt x="89035" y="524"/>
                </a:cubicBezTo>
                <a:close/>
                <a:moveTo>
                  <a:pt x="92762" y="524"/>
                </a:moveTo>
                <a:cubicBezTo>
                  <a:pt x="93059" y="524"/>
                  <a:pt x="93333" y="774"/>
                  <a:pt x="93333" y="1084"/>
                </a:cubicBezTo>
                <a:cubicBezTo>
                  <a:pt x="93333" y="1381"/>
                  <a:pt x="93071" y="1655"/>
                  <a:pt x="92762" y="1655"/>
                </a:cubicBezTo>
                <a:cubicBezTo>
                  <a:pt x="92452" y="1655"/>
                  <a:pt x="92202" y="1393"/>
                  <a:pt x="92202" y="1084"/>
                </a:cubicBezTo>
                <a:cubicBezTo>
                  <a:pt x="92202" y="774"/>
                  <a:pt x="92452" y="524"/>
                  <a:pt x="92762" y="524"/>
                </a:cubicBezTo>
                <a:close/>
                <a:moveTo>
                  <a:pt x="96488" y="524"/>
                </a:moveTo>
                <a:cubicBezTo>
                  <a:pt x="96786" y="524"/>
                  <a:pt x="97048" y="774"/>
                  <a:pt x="97048" y="1084"/>
                </a:cubicBezTo>
                <a:cubicBezTo>
                  <a:pt x="97048" y="1381"/>
                  <a:pt x="96798" y="1655"/>
                  <a:pt x="96488" y="1655"/>
                </a:cubicBezTo>
                <a:cubicBezTo>
                  <a:pt x="96191" y="1655"/>
                  <a:pt x="95917" y="1393"/>
                  <a:pt x="95917" y="1084"/>
                </a:cubicBezTo>
                <a:cubicBezTo>
                  <a:pt x="95917" y="774"/>
                  <a:pt x="96179" y="524"/>
                  <a:pt x="96488" y="524"/>
                </a:cubicBezTo>
                <a:close/>
                <a:moveTo>
                  <a:pt x="100203" y="524"/>
                </a:moveTo>
                <a:cubicBezTo>
                  <a:pt x="100501" y="524"/>
                  <a:pt x="100775" y="774"/>
                  <a:pt x="100775" y="1084"/>
                </a:cubicBezTo>
                <a:cubicBezTo>
                  <a:pt x="100775" y="1381"/>
                  <a:pt x="100513" y="1655"/>
                  <a:pt x="100203" y="1655"/>
                </a:cubicBezTo>
                <a:cubicBezTo>
                  <a:pt x="99905" y="1655"/>
                  <a:pt x="99644" y="1393"/>
                  <a:pt x="99644" y="1084"/>
                </a:cubicBezTo>
                <a:cubicBezTo>
                  <a:pt x="99644" y="774"/>
                  <a:pt x="99894" y="524"/>
                  <a:pt x="100203" y="524"/>
                </a:cubicBezTo>
                <a:close/>
                <a:moveTo>
                  <a:pt x="103942" y="524"/>
                </a:moveTo>
                <a:cubicBezTo>
                  <a:pt x="104239" y="524"/>
                  <a:pt x="104513" y="774"/>
                  <a:pt x="104513" y="1084"/>
                </a:cubicBezTo>
                <a:cubicBezTo>
                  <a:pt x="104513" y="1381"/>
                  <a:pt x="104251" y="1655"/>
                  <a:pt x="103942" y="1655"/>
                </a:cubicBezTo>
                <a:cubicBezTo>
                  <a:pt x="103644" y="1655"/>
                  <a:pt x="103382" y="1393"/>
                  <a:pt x="103382" y="1084"/>
                </a:cubicBezTo>
                <a:cubicBezTo>
                  <a:pt x="103382" y="774"/>
                  <a:pt x="103632" y="524"/>
                  <a:pt x="103942" y="524"/>
                </a:cubicBezTo>
                <a:close/>
                <a:moveTo>
                  <a:pt x="107668" y="524"/>
                </a:moveTo>
                <a:cubicBezTo>
                  <a:pt x="107966" y="524"/>
                  <a:pt x="108228" y="774"/>
                  <a:pt x="108228" y="1084"/>
                </a:cubicBezTo>
                <a:cubicBezTo>
                  <a:pt x="108228" y="1381"/>
                  <a:pt x="107978" y="1655"/>
                  <a:pt x="107668" y="1655"/>
                </a:cubicBezTo>
                <a:cubicBezTo>
                  <a:pt x="107371" y="1655"/>
                  <a:pt x="107097" y="1393"/>
                  <a:pt x="107097" y="1084"/>
                </a:cubicBezTo>
                <a:cubicBezTo>
                  <a:pt x="107097" y="774"/>
                  <a:pt x="107347" y="524"/>
                  <a:pt x="107668" y="524"/>
                </a:cubicBezTo>
                <a:close/>
                <a:moveTo>
                  <a:pt x="111395" y="524"/>
                </a:moveTo>
                <a:cubicBezTo>
                  <a:pt x="111693" y="524"/>
                  <a:pt x="111967" y="774"/>
                  <a:pt x="111967" y="1084"/>
                </a:cubicBezTo>
                <a:cubicBezTo>
                  <a:pt x="111967" y="1381"/>
                  <a:pt x="111705" y="1655"/>
                  <a:pt x="111395" y="1655"/>
                </a:cubicBezTo>
                <a:cubicBezTo>
                  <a:pt x="111085" y="1655"/>
                  <a:pt x="110835" y="1393"/>
                  <a:pt x="110835" y="1084"/>
                </a:cubicBezTo>
                <a:cubicBezTo>
                  <a:pt x="110835" y="774"/>
                  <a:pt x="111085" y="524"/>
                  <a:pt x="111395" y="524"/>
                </a:cubicBezTo>
                <a:close/>
                <a:moveTo>
                  <a:pt x="115122" y="524"/>
                </a:moveTo>
                <a:cubicBezTo>
                  <a:pt x="115419" y="524"/>
                  <a:pt x="115681" y="774"/>
                  <a:pt x="115681" y="1084"/>
                </a:cubicBezTo>
                <a:cubicBezTo>
                  <a:pt x="115681" y="1381"/>
                  <a:pt x="115431" y="1655"/>
                  <a:pt x="115122" y="1655"/>
                </a:cubicBezTo>
                <a:cubicBezTo>
                  <a:pt x="114812" y="1655"/>
                  <a:pt x="114550" y="1393"/>
                  <a:pt x="114550" y="1084"/>
                </a:cubicBezTo>
                <a:cubicBezTo>
                  <a:pt x="114550" y="774"/>
                  <a:pt x="114812" y="524"/>
                  <a:pt x="115122" y="524"/>
                </a:cubicBezTo>
                <a:close/>
                <a:moveTo>
                  <a:pt x="118860" y="524"/>
                </a:moveTo>
                <a:cubicBezTo>
                  <a:pt x="119158" y="524"/>
                  <a:pt x="119420" y="774"/>
                  <a:pt x="119420" y="1084"/>
                </a:cubicBezTo>
                <a:cubicBezTo>
                  <a:pt x="119420" y="1381"/>
                  <a:pt x="119170" y="1655"/>
                  <a:pt x="118860" y="1655"/>
                </a:cubicBezTo>
                <a:cubicBezTo>
                  <a:pt x="118539" y="1655"/>
                  <a:pt x="118289" y="1393"/>
                  <a:pt x="118289" y="1084"/>
                </a:cubicBezTo>
                <a:cubicBezTo>
                  <a:pt x="118289" y="774"/>
                  <a:pt x="118539" y="524"/>
                  <a:pt x="118860" y="524"/>
                </a:cubicBezTo>
                <a:close/>
                <a:moveTo>
                  <a:pt x="122575" y="524"/>
                </a:moveTo>
                <a:cubicBezTo>
                  <a:pt x="122873" y="524"/>
                  <a:pt x="123146" y="774"/>
                  <a:pt x="123146" y="1084"/>
                </a:cubicBezTo>
                <a:cubicBezTo>
                  <a:pt x="123146" y="1381"/>
                  <a:pt x="122885" y="1655"/>
                  <a:pt x="122575" y="1655"/>
                </a:cubicBezTo>
                <a:cubicBezTo>
                  <a:pt x="122265" y="1655"/>
                  <a:pt x="122015" y="1393"/>
                  <a:pt x="122015" y="1084"/>
                </a:cubicBezTo>
                <a:cubicBezTo>
                  <a:pt x="122027" y="774"/>
                  <a:pt x="122277" y="524"/>
                  <a:pt x="122575" y="524"/>
                </a:cubicBezTo>
                <a:close/>
                <a:moveTo>
                  <a:pt x="126314" y="524"/>
                </a:moveTo>
                <a:cubicBezTo>
                  <a:pt x="126611" y="524"/>
                  <a:pt x="126873" y="774"/>
                  <a:pt x="126873" y="1084"/>
                </a:cubicBezTo>
                <a:cubicBezTo>
                  <a:pt x="126873" y="1381"/>
                  <a:pt x="126623" y="1655"/>
                  <a:pt x="126314" y="1655"/>
                </a:cubicBezTo>
                <a:cubicBezTo>
                  <a:pt x="126004" y="1655"/>
                  <a:pt x="125742" y="1393"/>
                  <a:pt x="125742" y="1084"/>
                </a:cubicBezTo>
                <a:cubicBezTo>
                  <a:pt x="125742" y="774"/>
                  <a:pt x="126004" y="524"/>
                  <a:pt x="126314" y="524"/>
                </a:cubicBezTo>
                <a:close/>
                <a:moveTo>
                  <a:pt x="5287" y="2381"/>
                </a:moveTo>
                <a:cubicBezTo>
                  <a:pt x="5596" y="2381"/>
                  <a:pt x="5846" y="2631"/>
                  <a:pt x="5846" y="2953"/>
                </a:cubicBezTo>
                <a:cubicBezTo>
                  <a:pt x="5846" y="3262"/>
                  <a:pt x="5596" y="3512"/>
                  <a:pt x="5287" y="3512"/>
                </a:cubicBezTo>
                <a:cubicBezTo>
                  <a:pt x="4977" y="3512"/>
                  <a:pt x="4715" y="3262"/>
                  <a:pt x="4715" y="2953"/>
                </a:cubicBezTo>
                <a:cubicBezTo>
                  <a:pt x="4715" y="2631"/>
                  <a:pt x="4977" y="2381"/>
                  <a:pt x="5287" y="2381"/>
                </a:cubicBezTo>
                <a:close/>
                <a:moveTo>
                  <a:pt x="12728" y="2381"/>
                </a:moveTo>
                <a:cubicBezTo>
                  <a:pt x="13037" y="2381"/>
                  <a:pt x="13288" y="2631"/>
                  <a:pt x="13288" y="2953"/>
                </a:cubicBezTo>
                <a:cubicBezTo>
                  <a:pt x="13288" y="3262"/>
                  <a:pt x="13037" y="3512"/>
                  <a:pt x="12728" y="3512"/>
                </a:cubicBezTo>
                <a:cubicBezTo>
                  <a:pt x="12418" y="3512"/>
                  <a:pt x="12156" y="3262"/>
                  <a:pt x="12156" y="2953"/>
                </a:cubicBezTo>
                <a:cubicBezTo>
                  <a:pt x="12180" y="2631"/>
                  <a:pt x="12418" y="2381"/>
                  <a:pt x="12728" y="2381"/>
                </a:cubicBezTo>
                <a:close/>
                <a:moveTo>
                  <a:pt x="20181" y="2381"/>
                </a:moveTo>
                <a:cubicBezTo>
                  <a:pt x="20491" y="2381"/>
                  <a:pt x="20753" y="2631"/>
                  <a:pt x="20753" y="2953"/>
                </a:cubicBezTo>
                <a:cubicBezTo>
                  <a:pt x="20753" y="3262"/>
                  <a:pt x="20491" y="3512"/>
                  <a:pt x="20181" y="3512"/>
                </a:cubicBezTo>
                <a:cubicBezTo>
                  <a:pt x="19872" y="3512"/>
                  <a:pt x="19622" y="3262"/>
                  <a:pt x="19622" y="2953"/>
                </a:cubicBezTo>
                <a:cubicBezTo>
                  <a:pt x="19634" y="2631"/>
                  <a:pt x="19872" y="2381"/>
                  <a:pt x="20181" y="2381"/>
                </a:cubicBezTo>
                <a:close/>
                <a:moveTo>
                  <a:pt x="27635" y="2381"/>
                </a:moveTo>
                <a:cubicBezTo>
                  <a:pt x="27956" y="2381"/>
                  <a:pt x="28206" y="2631"/>
                  <a:pt x="28206" y="2953"/>
                </a:cubicBezTo>
                <a:cubicBezTo>
                  <a:pt x="28206" y="3262"/>
                  <a:pt x="27956" y="3512"/>
                  <a:pt x="27635" y="3512"/>
                </a:cubicBezTo>
                <a:cubicBezTo>
                  <a:pt x="27325" y="3512"/>
                  <a:pt x="27075" y="3262"/>
                  <a:pt x="27075" y="2953"/>
                </a:cubicBezTo>
                <a:cubicBezTo>
                  <a:pt x="27087" y="2631"/>
                  <a:pt x="27325" y="2381"/>
                  <a:pt x="27635" y="2381"/>
                </a:cubicBezTo>
                <a:close/>
                <a:moveTo>
                  <a:pt x="35100" y="2381"/>
                </a:moveTo>
                <a:cubicBezTo>
                  <a:pt x="35409" y="2381"/>
                  <a:pt x="35659" y="2631"/>
                  <a:pt x="35659" y="2953"/>
                </a:cubicBezTo>
                <a:cubicBezTo>
                  <a:pt x="35659" y="3262"/>
                  <a:pt x="35409" y="3512"/>
                  <a:pt x="35100" y="3512"/>
                </a:cubicBezTo>
                <a:cubicBezTo>
                  <a:pt x="34778" y="3512"/>
                  <a:pt x="34528" y="3262"/>
                  <a:pt x="34528" y="2953"/>
                </a:cubicBezTo>
                <a:cubicBezTo>
                  <a:pt x="34540" y="2631"/>
                  <a:pt x="34778" y="2381"/>
                  <a:pt x="35100" y="2381"/>
                </a:cubicBezTo>
                <a:close/>
                <a:moveTo>
                  <a:pt x="42553" y="2381"/>
                </a:moveTo>
                <a:cubicBezTo>
                  <a:pt x="42863" y="2381"/>
                  <a:pt x="43113" y="2631"/>
                  <a:pt x="43113" y="2953"/>
                </a:cubicBezTo>
                <a:cubicBezTo>
                  <a:pt x="43113" y="3262"/>
                  <a:pt x="42863" y="3512"/>
                  <a:pt x="42553" y="3512"/>
                </a:cubicBezTo>
                <a:cubicBezTo>
                  <a:pt x="42232" y="3512"/>
                  <a:pt x="41982" y="3262"/>
                  <a:pt x="41982" y="2953"/>
                </a:cubicBezTo>
                <a:cubicBezTo>
                  <a:pt x="41982" y="2631"/>
                  <a:pt x="42244" y="2381"/>
                  <a:pt x="42553" y="2381"/>
                </a:cubicBezTo>
                <a:close/>
                <a:moveTo>
                  <a:pt x="50006" y="2381"/>
                </a:moveTo>
                <a:cubicBezTo>
                  <a:pt x="50316" y="2381"/>
                  <a:pt x="50578" y="2631"/>
                  <a:pt x="50578" y="2953"/>
                </a:cubicBezTo>
                <a:cubicBezTo>
                  <a:pt x="50578" y="3262"/>
                  <a:pt x="50316" y="3512"/>
                  <a:pt x="50006" y="3512"/>
                </a:cubicBezTo>
                <a:cubicBezTo>
                  <a:pt x="49697" y="3512"/>
                  <a:pt x="49447" y="3262"/>
                  <a:pt x="49447" y="2953"/>
                </a:cubicBezTo>
                <a:cubicBezTo>
                  <a:pt x="49447" y="2631"/>
                  <a:pt x="49697" y="2381"/>
                  <a:pt x="50006" y="2381"/>
                </a:cubicBezTo>
                <a:close/>
                <a:moveTo>
                  <a:pt x="57460" y="2381"/>
                </a:moveTo>
                <a:cubicBezTo>
                  <a:pt x="57781" y="2381"/>
                  <a:pt x="58031" y="2631"/>
                  <a:pt x="58031" y="2953"/>
                </a:cubicBezTo>
                <a:cubicBezTo>
                  <a:pt x="58031" y="3262"/>
                  <a:pt x="57781" y="3512"/>
                  <a:pt x="57460" y="3512"/>
                </a:cubicBezTo>
                <a:cubicBezTo>
                  <a:pt x="57150" y="3512"/>
                  <a:pt x="56900" y="3262"/>
                  <a:pt x="56900" y="2953"/>
                </a:cubicBezTo>
                <a:cubicBezTo>
                  <a:pt x="56900" y="2631"/>
                  <a:pt x="57150" y="2381"/>
                  <a:pt x="57460" y="2381"/>
                </a:cubicBezTo>
                <a:close/>
                <a:moveTo>
                  <a:pt x="64925" y="2381"/>
                </a:moveTo>
                <a:cubicBezTo>
                  <a:pt x="65234" y="2381"/>
                  <a:pt x="65485" y="2631"/>
                  <a:pt x="65485" y="2953"/>
                </a:cubicBezTo>
                <a:cubicBezTo>
                  <a:pt x="65485" y="3262"/>
                  <a:pt x="65234" y="3512"/>
                  <a:pt x="64925" y="3512"/>
                </a:cubicBezTo>
                <a:cubicBezTo>
                  <a:pt x="64603" y="3512"/>
                  <a:pt x="64353" y="3262"/>
                  <a:pt x="64353" y="2953"/>
                </a:cubicBezTo>
                <a:cubicBezTo>
                  <a:pt x="64353" y="2631"/>
                  <a:pt x="64603" y="2381"/>
                  <a:pt x="64925" y="2381"/>
                </a:cubicBezTo>
                <a:close/>
                <a:moveTo>
                  <a:pt x="72366" y="2381"/>
                </a:moveTo>
                <a:cubicBezTo>
                  <a:pt x="72676" y="2381"/>
                  <a:pt x="72926" y="2631"/>
                  <a:pt x="72926" y="2953"/>
                </a:cubicBezTo>
                <a:cubicBezTo>
                  <a:pt x="72926" y="3262"/>
                  <a:pt x="72676" y="3512"/>
                  <a:pt x="72366" y="3512"/>
                </a:cubicBezTo>
                <a:cubicBezTo>
                  <a:pt x="72045" y="3512"/>
                  <a:pt x="71795" y="3262"/>
                  <a:pt x="71795" y="2953"/>
                </a:cubicBezTo>
                <a:cubicBezTo>
                  <a:pt x="71807" y="2631"/>
                  <a:pt x="72069" y="2381"/>
                  <a:pt x="72366" y="2381"/>
                </a:cubicBezTo>
                <a:close/>
                <a:moveTo>
                  <a:pt x="83451" y="2381"/>
                </a:moveTo>
                <a:cubicBezTo>
                  <a:pt x="83761" y="2381"/>
                  <a:pt x="84011" y="2631"/>
                  <a:pt x="84011" y="2953"/>
                </a:cubicBezTo>
                <a:cubicBezTo>
                  <a:pt x="84011" y="3262"/>
                  <a:pt x="83761" y="3512"/>
                  <a:pt x="83451" y="3512"/>
                </a:cubicBezTo>
                <a:cubicBezTo>
                  <a:pt x="83141" y="3512"/>
                  <a:pt x="82880" y="3262"/>
                  <a:pt x="82880" y="2953"/>
                </a:cubicBezTo>
                <a:cubicBezTo>
                  <a:pt x="82880" y="2631"/>
                  <a:pt x="83141" y="2381"/>
                  <a:pt x="83451" y="2381"/>
                </a:cubicBezTo>
                <a:close/>
                <a:moveTo>
                  <a:pt x="90904" y="2381"/>
                </a:moveTo>
                <a:cubicBezTo>
                  <a:pt x="91214" y="2381"/>
                  <a:pt x="91464" y="2631"/>
                  <a:pt x="91464" y="2953"/>
                </a:cubicBezTo>
                <a:cubicBezTo>
                  <a:pt x="91464" y="3262"/>
                  <a:pt x="91214" y="3512"/>
                  <a:pt x="90904" y="3512"/>
                </a:cubicBezTo>
                <a:cubicBezTo>
                  <a:pt x="90595" y="3512"/>
                  <a:pt x="90345" y="3262"/>
                  <a:pt x="90345" y="2953"/>
                </a:cubicBezTo>
                <a:cubicBezTo>
                  <a:pt x="90345" y="2631"/>
                  <a:pt x="90595" y="2381"/>
                  <a:pt x="90904" y="2381"/>
                </a:cubicBezTo>
                <a:close/>
                <a:moveTo>
                  <a:pt x="98346" y="2381"/>
                </a:moveTo>
                <a:cubicBezTo>
                  <a:pt x="98655" y="2381"/>
                  <a:pt x="98905" y="2631"/>
                  <a:pt x="98905" y="2953"/>
                </a:cubicBezTo>
                <a:cubicBezTo>
                  <a:pt x="98905" y="3262"/>
                  <a:pt x="98655" y="3512"/>
                  <a:pt x="98346" y="3512"/>
                </a:cubicBezTo>
                <a:cubicBezTo>
                  <a:pt x="98036" y="3512"/>
                  <a:pt x="97786" y="3262"/>
                  <a:pt x="97786" y="2953"/>
                </a:cubicBezTo>
                <a:cubicBezTo>
                  <a:pt x="97798" y="2631"/>
                  <a:pt x="98036" y="2381"/>
                  <a:pt x="98346" y="2381"/>
                </a:cubicBezTo>
                <a:close/>
                <a:moveTo>
                  <a:pt x="105799" y="2381"/>
                </a:moveTo>
                <a:cubicBezTo>
                  <a:pt x="106121" y="2381"/>
                  <a:pt x="106371" y="2631"/>
                  <a:pt x="106371" y="2953"/>
                </a:cubicBezTo>
                <a:cubicBezTo>
                  <a:pt x="106371" y="3262"/>
                  <a:pt x="106109" y="3512"/>
                  <a:pt x="105799" y="3512"/>
                </a:cubicBezTo>
                <a:cubicBezTo>
                  <a:pt x="105490" y="3512"/>
                  <a:pt x="105239" y="3262"/>
                  <a:pt x="105239" y="2953"/>
                </a:cubicBezTo>
                <a:cubicBezTo>
                  <a:pt x="105251" y="2631"/>
                  <a:pt x="105490" y="2381"/>
                  <a:pt x="105799" y="2381"/>
                </a:cubicBezTo>
                <a:close/>
                <a:moveTo>
                  <a:pt x="113264" y="2381"/>
                </a:moveTo>
                <a:cubicBezTo>
                  <a:pt x="113574" y="2381"/>
                  <a:pt x="113824" y="2631"/>
                  <a:pt x="113824" y="2953"/>
                </a:cubicBezTo>
                <a:cubicBezTo>
                  <a:pt x="113824" y="3262"/>
                  <a:pt x="113574" y="3512"/>
                  <a:pt x="113264" y="3512"/>
                </a:cubicBezTo>
                <a:cubicBezTo>
                  <a:pt x="112943" y="3512"/>
                  <a:pt x="112693" y="3262"/>
                  <a:pt x="112693" y="2953"/>
                </a:cubicBezTo>
                <a:cubicBezTo>
                  <a:pt x="112705" y="2631"/>
                  <a:pt x="112943" y="2381"/>
                  <a:pt x="113264" y="2381"/>
                </a:cubicBezTo>
                <a:close/>
                <a:moveTo>
                  <a:pt x="120718" y="2381"/>
                </a:moveTo>
                <a:cubicBezTo>
                  <a:pt x="121027" y="2381"/>
                  <a:pt x="121277" y="2631"/>
                  <a:pt x="121277" y="2953"/>
                </a:cubicBezTo>
                <a:cubicBezTo>
                  <a:pt x="121277" y="3262"/>
                  <a:pt x="121027" y="3512"/>
                  <a:pt x="120718" y="3512"/>
                </a:cubicBezTo>
                <a:cubicBezTo>
                  <a:pt x="120408" y="3512"/>
                  <a:pt x="120146" y="3262"/>
                  <a:pt x="120146" y="2953"/>
                </a:cubicBezTo>
                <a:cubicBezTo>
                  <a:pt x="120170" y="2631"/>
                  <a:pt x="120420" y="2381"/>
                  <a:pt x="120718" y="2381"/>
                </a:cubicBezTo>
                <a:close/>
                <a:moveTo>
                  <a:pt x="128171" y="2381"/>
                </a:moveTo>
                <a:cubicBezTo>
                  <a:pt x="128480" y="2381"/>
                  <a:pt x="128742" y="2631"/>
                  <a:pt x="128742" y="2953"/>
                </a:cubicBezTo>
                <a:cubicBezTo>
                  <a:pt x="128742" y="3262"/>
                  <a:pt x="128480" y="3512"/>
                  <a:pt x="128171" y="3512"/>
                </a:cubicBezTo>
                <a:cubicBezTo>
                  <a:pt x="127861" y="3512"/>
                  <a:pt x="127611" y="3262"/>
                  <a:pt x="127611" y="2953"/>
                </a:cubicBezTo>
                <a:cubicBezTo>
                  <a:pt x="127611" y="2631"/>
                  <a:pt x="127861" y="2381"/>
                  <a:pt x="128171" y="2381"/>
                </a:cubicBezTo>
                <a:close/>
                <a:moveTo>
                  <a:pt x="1548" y="2393"/>
                </a:moveTo>
                <a:cubicBezTo>
                  <a:pt x="1846" y="2393"/>
                  <a:pt x="2119" y="2655"/>
                  <a:pt x="2119" y="2965"/>
                </a:cubicBezTo>
                <a:cubicBezTo>
                  <a:pt x="2119" y="3262"/>
                  <a:pt x="1858" y="3524"/>
                  <a:pt x="1548" y="3524"/>
                </a:cubicBezTo>
                <a:cubicBezTo>
                  <a:pt x="1238" y="3524"/>
                  <a:pt x="988" y="3274"/>
                  <a:pt x="988" y="2965"/>
                </a:cubicBezTo>
                <a:cubicBezTo>
                  <a:pt x="988" y="2655"/>
                  <a:pt x="1238" y="2393"/>
                  <a:pt x="1548" y="2393"/>
                </a:cubicBezTo>
                <a:close/>
                <a:moveTo>
                  <a:pt x="9001" y="2393"/>
                </a:moveTo>
                <a:cubicBezTo>
                  <a:pt x="9299" y="2393"/>
                  <a:pt x="9573" y="2655"/>
                  <a:pt x="9573" y="2965"/>
                </a:cubicBezTo>
                <a:cubicBezTo>
                  <a:pt x="9573" y="3262"/>
                  <a:pt x="9323" y="3524"/>
                  <a:pt x="9001" y="3524"/>
                </a:cubicBezTo>
                <a:cubicBezTo>
                  <a:pt x="8704" y="3524"/>
                  <a:pt x="8442" y="3274"/>
                  <a:pt x="8442" y="2965"/>
                </a:cubicBezTo>
                <a:cubicBezTo>
                  <a:pt x="8442" y="2655"/>
                  <a:pt x="8692" y="2393"/>
                  <a:pt x="9001" y="2393"/>
                </a:cubicBezTo>
                <a:close/>
                <a:moveTo>
                  <a:pt x="16466" y="2393"/>
                </a:moveTo>
                <a:cubicBezTo>
                  <a:pt x="16764" y="2393"/>
                  <a:pt x="17026" y="2655"/>
                  <a:pt x="17026" y="2965"/>
                </a:cubicBezTo>
                <a:cubicBezTo>
                  <a:pt x="17026" y="3262"/>
                  <a:pt x="16776" y="3524"/>
                  <a:pt x="16466" y="3524"/>
                </a:cubicBezTo>
                <a:cubicBezTo>
                  <a:pt x="16169" y="3524"/>
                  <a:pt x="15895" y="3274"/>
                  <a:pt x="15895" y="2965"/>
                </a:cubicBezTo>
                <a:cubicBezTo>
                  <a:pt x="15895" y="2655"/>
                  <a:pt x="16145" y="2393"/>
                  <a:pt x="16466" y="2393"/>
                </a:cubicBezTo>
                <a:close/>
                <a:moveTo>
                  <a:pt x="23920" y="2393"/>
                </a:moveTo>
                <a:cubicBezTo>
                  <a:pt x="24217" y="2393"/>
                  <a:pt x="24479" y="2655"/>
                  <a:pt x="24479" y="2965"/>
                </a:cubicBezTo>
                <a:cubicBezTo>
                  <a:pt x="24479" y="3262"/>
                  <a:pt x="24229" y="3524"/>
                  <a:pt x="23920" y="3524"/>
                </a:cubicBezTo>
                <a:cubicBezTo>
                  <a:pt x="23610" y="3524"/>
                  <a:pt x="23348" y="3274"/>
                  <a:pt x="23348" y="2965"/>
                </a:cubicBezTo>
                <a:cubicBezTo>
                  <a:pt x="23348" y="2655"/>
                  <a:pt x="23610" y="2393"/>
                  <a:pt x="23920" y="2393"/>
                </a:cubicBezTo>
                <a:close/>
                <a:moveTo>
                  <a:pt x="31373" y="2393"/>
                </a:moveTo>
                <a:cubicBezTo>
                  <a:pt x="31671" y="2393"/>
                  <a:pt x="31945" y="2655"/>
                  <a:pt x="31945" y="2965"/>
                </a:cubicBezTo>
                <a:cubicBezTo>
                  <a:pt x="31945" y="3262"/>
                  <a:pt x="31683" y="3524"/>
                  <a:pt x="31373" y="3524"/>
                </a:cubicBezTo>
                <a:cubicBezTo>
                  <a:pt x="31064" y="3524"/>
                  <a:pt x="30814" y="3274"/>
                  <a:pt x="30814" y="2965"/>
                </a:cubicBezTo>
                <a:cubicBezTo>
                  <a:pt x="30814" y="2655"/>
                  <a:pt x="31064" y="2393"/>
                  <a:pt x="31373" y="2393"/>
                </a:cubicBezTo>
                <a:close/>
                <a:moveTo>
                  <a:pt x="38815" y="2393"/>
                </a:moveTo>
                <a:cubicBezTo>
                  <a:pt x="39112" y="2393"/>
                  <a:pt x="39386" y="2655"/>
                  <a:pt x="39386" y="2965"/>
                </a:cubicBezTo>
                <a:cubicBezTo>
                  <a:pt x="39386" y="3262"/>
                  <a:pt x="39124" y="3524"/>
                  <a:pt x="38815" y="3524"/>
                </a:cubicBezTo>
                <a:cubicBezTo>
                  <a:pt x="38517" y="3524"/>
                  <a:pt x="38255" y="3274"/>
                  <a:pt x="38255" y="2965"/>
                </a:cubicBezTo>
                <a:cubicBezTo>
                  <a:pt x="38267" y="2655"/>
                  <a:pt x="38505" y="2393"/>
                  <a:pt x="38815" y="2393"/>
                </a:cubicBezTo>
                <a:close/>
                <a:moveTo>
                  <a:pt x="46268" y="2393"/>
                </a:moveTo>
                <a:cubicBezTo>
                  <a:pt x="46565" y="2393"/>
                  <a:pt x="46839" y="2655"/>
                  <a:pt x="46839" y="2965"/>
                </a:cubicBezTo>
                <a:cubicBezTo>
                  <a:pt x="46839" y="3262"/>
                  <a:pt x="46589" y="3524"/>
                  <a:pt x="46268" y="3524"/>
                </a:cubicBezTo>
                <a:cubicBezTo>
                  <a:pt x="45970" y="3524"/>
                  <a:pt x="45708" y="3274"/>
                  <a:pt x="45708" y="2965"/>
                </a:cubicBezTo>
                <a:cubicBezTo>
                  <a:pt x="45720" y="2655"/>
                  <a:pt x="45958" y="2393"/>
                  <a:pt x="46268" y="2393"/>
                </a:cubicBezTo>
                <a:close/>
                <a:moveTo>
                  <a:pt x="53733" y="2393"/>
                </a:moveTo>
                <a:cubicBezTo>
                  <a:pt x="54031" y="2393"/>
                  <a:pt x="54293" y="2655"/>
                  <a:pt x="54293" y="2965"/>
                </a:cubicBezTo>
                <a:cubicBezTo>
                  <a:pt x="54293" y="3262"/>
                  <a:pt x="54043" y="3524"/>
                  <a:pt x="53733" y="3524"/>
                </a:cubicBezTo>
                <a:cubicBezTo>
                  <a:pt x="53412" y="3524"/>
                  <a:pt x="53162" y="3274"/>
                  <a:pt x="53162" y="2965"/>
                </a:cubicBezTo>
                <a:cubicBezTo>
                  <a:pt x="53173" y="2655"/>
                  <a:pt x="53412" y="2393"/>
                  <a:pt x="53733" y="2393"/>
                </a:cubicBezTo>
                <a:close/>
                <a:moveTo>
                  <a:pt x="61186" y="2393"/>
                </a:moveTo>
                <a:cubicBezTo>
                  <a:pt x="61484" y="2393"/>
                  <a:pt x="61746" y="2655"/>
                  <a:pt x="61746" y="2965"/>
                </a:cubicBezTo>
                <a:cubicBezTo>
                  <a:pt x="61746" y="3262"/>
                  <a:pt x="61496" y="3524"/>
                  <a:pt x="61186" y="3524"/>
                </a:cubicBezTo>
                <a:cubicBezTo>
                  <a:pt x="60877" y="3524"/>
                  <a:pt x="60615" y="3274"/>
                  <a:pt x="60615" y="2965"/>
                </a:cubicBezTo>
                <a:cubicBezTo>
                  <a:pt x="60639" y="2655"/>
                  <a:pt x="60877" y="2393"/>
                  <a:pt x="61186" y="2393"/>
                </a:cubicBezTo>
                <a:close/>
                <a:moveTo>
                  <a:pt x="68640" y="2393"/>
                </a:moveTo>
                <a:cubicBezTo>
                  <a:pt x="68937" y="2393"/>
                  <a:pt x="69211" y="2655"/>
                  <a:pt x="69211" y="2965"/>
                </a:cubicBezTo>
                <a:cubicBezTo>
                  <a:pt x="69211" y="3262"/>
                  <a:pt x="68949" y="3524"/>
                  <a:pt x="68640" y="3524"/>
                </a:cubicBezTo>
                <a:cubicBezTo>
                  <a:pt x="68330" y="3524"/>
                  <a:pt x="68080" y="3274"/>
                  <a:pt x="68080" y="2965"/>
                </a:cubicBezTo>
                <a:cubicBezTo>
                  <a:pt x="68092" y="2655"/>
                  <a:pt x="68330" y="2393"/>
                  <a:pt x="68640" y="2393"/>
                </a:cubicBezTo>
                <a:close/>
                <a:moveTo>
                  <a:pt x="76093" y="2393"/>
                </a:moveTo>
                <a:cubicBezTo>
                  <a:pt x="76391" y="2393"/>
                  <a:pt x="76664" y="2655"/>
                  <a:pt x="76664" y="2965"/>
                </a:cubicBezTo>
                <a:cubicBezTo>
                  <a:pt x="76664" y="3262"/>
                  <a:pt x="76403" y="3524"/>
                  <a:pt x="76093" y="3524"/>
                </a:cubicBezTo>
                <a:cubicBezTo>
                  <a:pt x="75795" y="3524"/>
                  <a:pt x="75533" y="3274"/>
                  <a:pt x="75533" y="2965"/>
                </a:cubicBezTo>
                <a:cubicBezTo>
                  <a:pt x="75533" y="2655"/>
                  <a:pt x="75783" y="2393"/>
                  <a:pt x="76093" y="2393"/>
                </a:cubicBezTo>
                <a:close/>
                <a:moveTo>
                  <a:pt x="79712" y="2393"/>
                </a:moveTo>
                <a:cubicBezTo>
                  <a:pt x="80010" y="2393"/>
                  <a:pt x="80284" y="2655"/>
                  <a:pt x="80284" y="2965"/>
                </a:cubicBezTo>
                <a:cubicBezTo>
                  <a:pt x="80284" y="3262"/>
                  <a:pt x="80022" y="3524"/>
                  <a:pt x="79712" y="3524"/>
                </a:cubicBezTo>
                <a:cubicBezTo>
                  <a:pt x="79403" y="3524"/>
                  <a:pt x="79153" y="3274"/>
                  <a:pt x="79153" y="2965"/>
                </a:cubicBezTo>
                <a:cubicBezTo>
                  <a:pt x="79165" y="2655"/>
                  <a:pt x="79403" y="2393"/>
                  <a:pt x="79712" y="2393"/>
                </a:cubicBezTo>
                <a:close/>
                <a:moveTo>
                  <a:pt x="87166" y="2393"/>
                </a:moveTo>
                <a:cubicBezTo>
                  <a:pt x="87463" y="2393"/>
                  <a:pt x="87737" y="2655"/>
                  <a:pt x="87737" y="2965"/>
                </a:cubicBezTo>
                <a:cubicBezTo>
                  <a:pt x="87737" y="3262"/>
                  <a:pt x="87475" y="3524"/>
                  <a:pt x="87166" y="3524"/>
                </a:cubicBezTo>
                <a:cubicBezTo>
                  <a:pt x="86856" y="3524"/>
                  <a:pt x="86606" y="3274"/>
                  <a:pt x="86606" y="2965"/>
                </a:cubicBezTo>
                <a:cubicBezTo>
                  <a:pt x="86618" y="2655"/>
                  <a:pt x="86856" y="2393"/>
                  <a:pt x="87166" y="2393"/>
                </a:cubicBezTo>
                <a:close/>
                <a:moveTo>
                  <a:pt x="94631" y="2393"/>
                </a:moveTo>
                <a:cubicBezTo>
                  <a:pt x="94929" y="2393"/>
                  <a:pt x="95191" y="2655"/>
                  <a:pt x="95191" y="2965"/>
                </a:cubicBezTo>
                <a:cubicBezTo>
                  <a:pt x="95191" y="3262"/>
                  <a:pt x="94941" y="3524"/>
                  <a:pt x="94631" y="3524"/>
                </a:cubicBezTo>
                <a:cubicBezTo>
                  <a:pt x="94310" y="3524"/>
                  <a:pt x="94060" y="3274"/>
                  <a:pt x="94060" y="2965"/>
                </a:cubicBezTo>
                <a:cubicBezTo>
                  <a:pt x="94071" y="2655"/>
                  <a:pt x="94310" y="2393"/>
                  <a:pt x="94631" y="2393"/>
                </a:cubicBezTo>
                <a:close/>
                <a:moveTo>
                  <a:pt x="102084" y="2393"/>
                </a:moveTo>
                <a:cubicBezTo>
                  <a:pt x="102382" y="2393"/>
                  <a:pt x="102644" y="2655"/>
                  <a:pt x="102644" y="2965"/>
                </a:cubicBezTo>
                <a:cubicBezTo>
                  <a:pt x="102644" y="3262"/>
                  <a:pt x="102394" y="3524"/>
                  <a:pt x="102084" y="3524"/>
                </a:cubicBezTo>
                <a:cubicBezTo>
                  <a:pt x="101787" y="3524"/>
                  <a:pt x="101513" y="3274"/>
                  <a:pt x="101513" y="2965"/>
                </a:cubicBezTo>
                <a:cubicBezTo>
                  <a:pt x="101513" y="2655"/>
                  <a:pt x="101775" y="2393"/>
                  <a:pt x="102084" y="2393"/>
                </a:cubicBezTo>
                <a:close/>
                <a:moveTo>
                  <a:pt x="109538" y="2393"/>
                </a:moveTo>
                <a:cubicBezTo>
                  <a:pt x="109835" y="2393"/>
                  <a:pt x="110109" y="2655"/>
                  <a:pt x="110109" y="2965"/>
                </a:cubicBezTo>
                <a:cubicBezTo>
                  <a:pt x="110109" y="3262"/>
                  <a:pt x="109847" y="3524"/>
                  <a:pt x="109538" y="3524"/>
                </a:cubicBezTo>
                <a:cubicBezTo>
                  <a:pt x="109228" y="3524"/>
                  <a:pt x="108978" y="3274"/>
                  <a:pt x="108978" y="2965"/>
                </a:cubicBezTo>
                <a:cubicBezTo>
                  <a:pt x="108978" y="2655"/>
                  <a:pt x="109228" y="2393"/>
                  <a:pt x="109538" y="2393"/>
                </a:cubicBezTo>
                <a:close/>
                <a:moveTo>
                  <a:pt x="116991" y="2393"/>
                </a:moveTo>
                <a:cubicBezTo>
                  <a:pt x="117289" y="2393"/>
                  <a:pt x="117562" y="2655"/>
                  <a:pt x="117562" y="2965"/>
                </a:cubicBezTo>
                <a:cubicBezTo>
                  <a:pt x="117562" y="3262"/>
                  <a:pt x="117312" y="3524"/>
                  <a:pt x="116991" y="3524"/>
                </a:cubicBezTo>
                <a:cubicBezTo>
                  <a:pt x="116681" y="3524"/>
                  <a:pt x="116431" y="3274"/>
                  <a:pt x="116431" y="2965"/>
                </a:cubicBezTo>
                <a:cubicBezTo>
                  <a:pt x="116431" y="2655"/>
                  <a:pt x="116681" y="2393"/>
                  <a:pt x="116991" y="2393"/>
                </a:cubicBezTo>
                <a:close/>
                <a:moveTo>
                  <a:pt x="124456" y="2393"/>
                </a:moveTo>
                <a:cubicBezTo>
                  <a:pt x="124754" y="2393"/>
                  <a:pt x="125016" y="2655"/>
                  <a:pt x="125016" y="2965"/>
                </a:cubicBezTo>
                <a:cubicBezTo>
                  <a:pt x="125016" y="3262"/>
                  <a:pt x="124766" y="3524"/>
                  <a:pt x="124456" y="3524"/>
                </a:cubicBezTo>
                <a:cubicBezTo>
                  <a:pt x="124135" y="3524"/>
                  <a:pt x="123885" y="3274"/>
                  <a:pt x="123885" y="2965"/>
                </a:cubicBezTo>
                <a:cubicBezTo>
                  <a:pt x="123885" y="2655"/>
                  <a:pt x="124135" y="2393"/>
                  <a:pt x="124456" y="2393"/>
                </a:cubicBezTo>
                <a:close/>
                <a:moveTo>
                  <a:pt x="3405" y="4239"/>
                </a:moveTo>
                <a:cubicBezTo>
                  <a:pt x="3703" y="4239"/>
                  <a:pt x="3977" y="4501"/>
                  <a:pt x="3977" y="4810"/>
                </a:cubicBezTo>
                <a:cubicBezTo>
                  <a:pt x="3977" y="5108"/>
                  <a:pt x="3727" y="5370"/>
                  <a:pt x="3405" y="5370"/>
                </a:cubicBezTo>
                <a:cubicBezTo>
                  <a:pt x="3096" y="5370"/>
                  <a:pt x="2846" y="5120"/>
                  <a:pt x="2846" y="4810"/>
                </a:cubicBezTo>
                <a:cubicBezTo>
                  <a:pt x="2858" y="4501"/>
                  <a:pt x="3096" y="4239"/>
                  <a:pt x="3405" y="4239"/>
                </a:cubicBezTo>
                <a:close/>
                <a:moveTo>
                  <a:pt x="7132" y="4239"/>
                </a:moveTo>
                <a:cubicBezTo>
                  <a:pt x="7430" y="4239"/>
                  <a:pt x="7692" y="4501"/>
                  <a:pt x="7692" y="4810"/>
                </a:cubicBezTo>
                <a:cubicBezTo>
                  <a:pt x="7692" y="5108"/>
                  <a:pt x="7442" y="5370"/>
                  <a:pt x="7132" y="5370"/>
                </a:cubicBezTo>
                <a:cubicBezTo>
                  <a:pt x="6834" y="5370"/>
                  <a:pt x="6560" y="5120"/>
                  <a:pt x="6560" y="4810"/>
                </a:cubicBezTo>
                <a:cubicBezTo>
                  <a:pt x="6584" y="4501"/>
                  <a:pt x="6822" y="4239"/>
                  <a:pt x="7132" y="4239"/>
                </a:cubicBezTo>
                <a:close/>
                <a:moveTo>
                  <a:pt x="10871" y="4239"/>
                </a:moveTo>
                <a:cubicBezTo>
                  <a:pt x="11168" y="4239"/>
                  <a:pt x="11430" y="4501"/>
                  <a:pt x="11430" y="4810"/>
                </a:cubicBezTo>
                <a:cubicBezTo>
                  <a:pt x="11430" y="5108"/>
                  <a:pt x="11180" y="5370"/>
                  <a:pt x="10871" y="5370"/>
                </a:cubicBezTo>
                <a:cubicBezTo>
                  <a:pt x="10573" y="5370"/>
                  <a:pt x="10299" y="5120"/>
                  <a:pt x="10299" y="4810"/>
                </a:cubicBezTo>
                <a:cubicBezTo>
                  <a:pt x="10299" y="4501"/>
                  <a:pt x="10549" y="4239"/>
                  <a:pt x="10871" y="4239"/>
                </a:cubicBezTo>
                <a:close/>
                <a:moveTo>
                  <a:pt x="14585" y="4239"/>
                </a:moveTo>
                <a:cubicBezTo>
                  <a:pt x="14883" y="4239"/>
                  <a:pt x="15157" y="4501"/>
                  <a:pt x="15157" y="4810"/>
                </a:cubicBezTo>
                <a:cubicBezTo>
                  <a:pt x="15157" y="5108"/>
                  <a:pt x="14895" y="5370"/>
                  <a:pt x="14585" y="5370"/>
                </a:cubicBezTo>
                <a:cubicBezTo>
                  <a:pt x="14288" y="5370"/>
                  <a:pt x="14014" y="5120"/>
                  <a:pt x="14014" y="4810"/>
                </a:cubicBezTo>
                <a:cubicBezTo>
                  <a:pt x="14038" y="4501"/>
                  <a:pt x="14276" y="4239"/>
                  <a:pt x="14585" y="4239"/>
                </a:cubicBezTo>
                <a:close/>
                <a:moveTo>
                  <a:pt x="18324" y="4239"/>
                </a:moveTo>
                <a:cubicBezTo>
                  <a:pt x="18622" y="4239"/>
                  <a:pt x="18883" y="4501"/>
                  <a:pt x="18883" y="4810"/>
                </a:cubicBezTo>
                <a:cubicBezTo>
                  <a:pt x="18883" y="5108"/>
                  <a:pt x="18633" y="5370"/>
                  <a:pt x="18324" y="5370"/>
                </a:cubicBezTo>
                <a:cubicBezTo>
                  <a:pt x="18026" y="5370"/>
                  <a:pt x="17752" y="5120"/>
                  <a:pt x="17752" y="4810"/>
                </a:cubicBezTo>
                <a:cubicBezTo>
                  <a:pt x="17752" y="4501"/>
                  <a:pt x="18014" y="4239"/>
                  <a:pt x="18324" y="4239"/>
                </a:cubicBezTo>
                <a:close/>
                <a:moveTo>
                  <a:pt x="22039" y="4239"/>
                </a:moveTo>
                <a:cubicBezTo>
                  <a:pt x="22336" y="4239"/>
                  <a:pt x="22610" y="4501"/>
                  <a:pt x="22610" y="4810"/>
                </a:cubicBezTo>
                <a:cubicBezTo>
                  <a:pt x="22610" y="5108"/>
                  <a:pt x="22360" y="5370"/>
                  <a:pt x="22039" y="5370"/>
                </a:cubicBezTo>
                <a:cubicBezTo>
                  <a:pt x="21729" y="5370"/>
                  <a:pt x="21479" y="5120"/>
                  <a:pt x="21479" y="4810"/>
                </a:cubicBezTo>
                <a:cubicBezTo>
                  <a:pt x="21491" y="4501"/>
                  <a:pt x="21729" y="4239"/>
                  <a:pt x="22039" y="4239"/>
                </a:cubicBezTo>
                <a:close/>
                <a:moveTo>
                  <a:pt x="25777" y="4239"/>
                </a:moveTo>
                <a:cubicBezTo>
                  <a:pt x="26075" y="4239"/>
                  <a:pt x="26349" y="4501"/>
                  <a:pt x="26349" y="4810"/>
                </a:cubicBezTo>
                <a:cubicBezTo>
                  <a:pt x="26349" y="5108"/>
                  <a:pt x="26087" y="5370"/>
                  <a:pt x="25777" y="5370"/>
                </a:cubicBezTo>
                <a:cubicBezTo>
                  <a:pt x="25468" y="5370"/>
                  <a:pt x="25206" y="5120"/>
                  <a:pt x="25206" y="4810"/>
                </a:cubicBezTo>
                <a:cubicBezTo>
                  <a:pt x="25218" y="4501"/>
                  <a:pt x="25468" y="4239"/>
                  <a:pt x="25777" y="4239"/>
                </a:cubicBezTo>
                <a:close/>
                <a:moveTo>
                  <a:pt x="29504" y="4239"/>
                </a:moveTo>
                <a:cubicBezTo>
                  <a:pt x="29801" y="4239"/>
                  <a:pt x="30063" y="4501"/>
                  <a:pt x="30063" y="4810"/>
                </a:cubicBezTo>
                <a:cubicBezTo>
                  <a:pt x="30063" y="5108"/>
                  <a:pt x="29813" y="5370"/>
                  <a:pt x="29504" y="5370"/>
                </a:cubicBezTo>
                <a:cubicBezTo>
                  <a:pt x="29182" y="5370"/>
                  <a:pt x="28932" y="5120"/>
                  <a:pt x="28932" y="4810"/>
                </a:cubicBezTo>
                <a:cubicBezTo>
                  <a:pt x="28944" y="4501"/>
                  <a:pt x="29182" y="4239"/>
                  <a:pt x="29504" y="4239"/>
                </a:cubicBezTo>
                <a:close/>
                <a:moveTo>
                  <a:pt x="33230" y="4239"/>
                </a:moveTo>
                <a:cubicBezTo>
                  <a:pt x="33528" y="4239"/>
                  <a:pt x="33802" y="4501"/>
                  <a:pt x="33802" y="4810"/>
                </a:cubicBezTo>
                <a:cubicBezTo>
                  <a:pt x="33802" y="5108"/>
                  <a:pt x="33552" y="5370"/>
                  <a:pt x="33230" y="5370"/>
                </a:cubicBezTo>
                <a:cubicBezTo>
                  <a:pt x="32921" y="5370"/>
                  <a:pt x="32671" y="5120"/>
                  <a:pt x="32671" y="4810"/>
                </a:cubicBezTo>
                <a:cubicBezTo>
                  <a:pt x="32671" y="4501"/>
                  <a:pt x="32921" y="4239"/>
                  <a:pt x="33230" y="4239"/>
                </a:cubicBezTo>
                <a:close/>
                <a:moveTo>
                  <a:pt x="36957" y="4239"/>
                </a:moveTo>
                <a:cubicBezTo>
                  <a:pt x="37255" y="4239"/>
                  <a:pt x="37517" y="4501"/>
                  <a:pt x="37517" y="4810"/>
                </a:cubicBezTo>
                <a:cubicBezTo>
                  <a:pt x="37517" y="5108"/>
                  <a:pt x="37267" y="5370"/>
                  <a:pt x="36957" y="5370"/>
                </a:cubicBezTo>
                <a:cubicBezTo>
                  <a:pt x="36648" y="5370"/>
                  <a:pt x="36386" y="5120"/>
                  <a:pt x="36386" y="4810"/>
                </a:cubicBezTo>
                <a:cubicBezTo>
                  <a:pt x="36409" y="4501"/>
                  <a:pt x="36648" y="4239"/>
                  <a:pt x="36957" y="4239"/>
                </a:cubicBezTo>
                <a:close/>
                <a:moveTo>
                  <a:pt x="40672" y="4239"/>
                </a:moveTo>
                <a:cubicBezTo>
                  <a:pt x="40970" y="4239"/>
                  <a:pt x="41243" y="4501"/>
                  <a:pt x="41243" y="4810"/>
                </a:cubicBezTo>
                <a:cubicBezTo>
                  <a:pt x="41243" y="5108"/>
                  <a:pt x="40993" y="5370"/>
                  <a:pt x="40672" y="5370"/>
                </a:cubicBezTo>
                <a:cubicBezTo>
                  <a:pt x="40374" y="5370"/>
                  <a:pt x="40112" y="5120"/>
                  <a:pt x="40112" y="4810"/>
                </a:cubicBezTo>
                <a:cubicBezTo>
                  <a:pt x="40124" y="4501"/>
                  <a:pt x="40362" y="4239"/>
                  <a:pt x="40672" y="4239"/>
                </a:cubicBezTo>
                <a:close/>
                <a:moveTo>
                  <a:pt x="44410" y="4239"/>
                </a:moveTo>
                <a:cubicBezTo>
                  <a:pt x="44708" y="4239"/>
                  <a:pt x="44982" y="4501"/>
                  <a:pt x="44982" y="4810"/>
                </a:cubicBezTo>
                <a:cubicBezTo>
                  <a:pt x="44982" y="5108"/>
                  <a:pt x="44720" y="5370"/>
                  <a:pt x="44410" y="5370"/>
                </a:cubicBezTo>
                <a:cubicBezTo>
                  <a:pt x="44113" y="5370"/>
                  <a:pt x="43851" y="5120"/>
                  <a:pt x="43851" y="4810"/>
                </a:cubicBezTo>
                <a:cubicBezTo>
                  <a:pt x="43851" y="4501"/>
                  <a:pt x="44101" y="4239"/>
                  <a:pt x="44410" y="4239"/>
                </a:cubicBezTo>
                <a:close/>
                <a:moveTo>
                  <a:pt x="48137" y="4239"/>
                </a:moveTo>
                <a:cubicBezTo>
                  <a:pt x="48435" y="4239"/>
                  <a:pt x="48697" y="4501"/>
                  <a:pt x="48697" y="4810"/>
                </a:cubicBezTo>
                <a:cubicBezTo>
                  <a:pt x="48697" y="5108"/>
                  <a:pt x="48447" y="5370"/>
                  <a:pt x="48137" y="5370"/>
                </a:cubicBezTo>
                <a:cubicBezTo>
                  <a:pt x="47839" y="5370"/>
                  <a:pt x="47566" y="5120"/>
                  <a:pt x="47566" y="4810"/>
                </a:cubicBezTo>
                <a:cubicBezTo>
                  <a:pt x="47578" y="4501"/>
                  <a:pt x="47839" y="4239"/>
                  <a:pt x="48137" y="4239"/>
                </a:cubicBezTo>
                <a:close/>
                <a:moveTo>
                  <a:pt x="51864" y="4239"/>
                </a:moveTo>
                <a:cubicBezTo>
                  <a:pt x="52161" y="4239"/>
                  <a:pt x="52435" y="4501"/>
                  <a:pt x="52435" y="4810"/>
                </a:cubicBezTo>
                <a:cubicBezTo>
                  <a:pt x="52435" y="5108"/>
                  <a:pt x="52185" y="5370"/>
                  <a:pt x="51864" y="5370"/>
                </a:cubicBezTo>
                <a:cubicBezTo>
                  <a:pt x="51566" y="5370"/>
                  <a:pt x="51304" y="5120"/>
                  <a:pt x="51304" y="4810"/>
                </a:cubicBezTo>
                <a:cubicBezTo>
                  <a:pt x="51304" y="4501"/>
                  <a:pt x="51554" y="4239"/>
                  <a:pt x="51864" y="4239"/>
                </a:cubicBezTo>
                <a:close/>
                <a:moveTo>
                  <a:pt x="55602" y="4239"/>
                </a:moveTo>
                <a:cubicBezTo>
                  <a:pt x="55900" y="4239"/>
                  <a:pt x="56174" y="4501"/>
                  <a:pt x="56174" y="4810"/>
                </a:cubicBezTo>
                <a:cubicBezTo>
                  <a:pt x="56174" y="5108"/>
                  <a:pt x="55912" y="5370"/>
                  <a:pt x="55602" y="5370"/>
                </a:cubicBezTo>
                <a:cubicBezTo>
                  <a:pt x="55293" y="5370"/>
                  <a:pt x="55043" y="5120"/>
                  <a:pt x="55043" y="4810"/>
                </a:cubicBezTo>
                <a:cubicBezTo>
                  <a:pt x="55043" y="4501"/>
                  <a:pt x="55293" y="4239"/>
                  <a:pt x="55602" y="4239"/>
                </a:cubicBezTo>
                <a:close/>
                <a:moveTo>
                  <a:pt x="59329" y="4239"/>
                </a:moveTo>
                <a:cubicBezTo>
                  <a:pt x="59627" y="4239"/>
                  <a:pt x="59889" y="4501"/>
                  <a:pt x="59889" y="4810"/>
                </a:cubicBezTo>
                <a:cubicBezTo>
                  <a:pt x="59889" y="5108"/>
                  <a:pt x="59639" y="5370"/>
                  <a:pt x="59329" y="5370"/>
                </a:cubicBezTo>
                <a:cubicBezTo>
                  <a:pt x="59008" y="5370"/>
                  <a:pt x="58757" y="5120"/>
                  <a:pt x="58757" y="4810"/>
                </a:cubicBezTo>
                <a:cubicBezTo>
                  <a:pt x="58757" y="4501"/>
                  <a:pt x="59008" y="4239"/>
                  <a:pt x="59329" y="4239"/>
                </a:cubicBezTo>
                <a:close/>
                <a:moveTo>
                  <a:pt x="63056" y="4239"/>
                </a:moveTo>
                <a:cubicBezTo>
                  <a:pt x="63353" y="4239"/>
                  <a:pt x="63627" y="4501"/>
                  <a:pt x="63627" y="4810"/>
                </a:cubicBezTo>
                <a:cubicBezTo>
                  <a:pt x="63627" y="5108"/>
                  <a:pt x="63377" y="5370"/>
                  <a:pt x="63056" y="5370"/>
                </a:cubicBezTo>
                <a:cubicBezTo>
                  <a:pt x="62746" y="5370"/>
                  <a:pt x="62496" y="5120"/>
                  <a:pt x="62496" y="4810"/>
                </a:cubicBezTo>
                <a:cubicBezTo>
                  <a:pt x="62496" y="4501"/>
                  <a:pt x="62746" y="4239"/>
                  <a:pt x="63056" y="4239"/>
                </a:cubicBezTo>
                <a:close/>
                <a:moveTo>
                  <a:pt x="66782" y="4239"/>
                </a:moveTo>
                <a:cubicBezTo>
                  <a:pt x="67080" y="4239"/>
                  <a:pt x="67342" y="4501"/>
                  <a:pt x="67342" y="4810"/>
                </a:cubicBezTo>
                <a:cubicBezTo>
                  <a:pt x="67342" y="5108"/>
                  <a:pt x="67092" y="5370"/>
                  <a:pt x="66782" y="5370"/>
                </a:cubicBezTo>
                <a:cubicBezTo>
                  <a:pt x="66473" y="5370"/>
                  <a:pt x="66211" y="5120"/>
                  <a:pt x="66211" y="4810"/>
                </a:cubicBezTo>
                <a:cubicBezTo>
                  <a:pt x="66235" y="4501"/>
                  <a:pt x="66473" y="4239"/>
                  <a:pt x="66782" y="4239"/>
                </a:cubicBezTo>
                <a:close/>
                <a:moveTo>
                  <a:pt x="70509" y="4239"/>
                </a:moveTo>
                <a:cubicBezTo>
                  <a:pt x="70807" y="4239"/>
                  <a:pt x="71080" y="4501"/>
                  <a:pt x="71080" y="4810"/>
                </a:cubicBezTo>
                <a:cubicBezTo>
                  <a:pt x="71080" y="5108"/>
                  <a:pt x="70830" y="5370"/>
                  <a:pt x="70509" y="5370"/>
                </a:cubicBezTo>
                <a:cubicBezTo>
                  <a:pt x="70199" y="5370"/>
                  <a:pt x="69949" y="5120"/>
                  <a:pt x="69949" y="4810"/>
                </a:cubicBezTo>
                <a:cubicBezTo>
                  <a:pt x="69949" y="4501"/>
                  <a:pt x="70199" y="4239"/>
                  <a:pt x="70509" y="4239"/>
                </a:cubicBezTo>
                <a:close/>
                <a:moveTo>
                  <a:pt x="74236" y="4239"/>
                </a:moveTo>
                <a:cubicBezTo>
                  <a:pt x="74533" y="4239"/>
                  <a:pt x="74795" y="4501"/>
                  <a:pt x="74795" y="4810"/>
                </a:cubicBezTo>
                <a:cubicBezTo>
                  <a:pt x="74795" y="5108"/>
                  <a:pt x="74545" y="5370"/>
                  <a:pt x="74236" y="5370"/>
                </a:cubicBezTo>
                <a:cubicBezTo>
                  <a:pt x="73938" y="5370"/>
                  <a:pt x="73676" y="5120"/>
                  <a:pt x="73676" y="4810"/>
                </a:cubicBezTo>
                <a:cubicBezTo>
                  <a:pt x="73676" y="4501"/>
                  <a:pt x="73926" y="4239"/>
                  <a:pt x="74236" y="4239"/>
                </a:cubicBezTo>
                <a:close/>
                <a:moveTo>
                  <a:pt x="77855" y="4239"/>
                </a:moveTo>
                <a:cubicBezTo>
                  <a:pt x="78153" y="4239"/>
                  <a:pt x="78415" y="4501"/>
                  <a:pt x="78415" y="4810"/>
                </a:cubicBezTo>
                <a:cubicBezTo>
                  <a:pt x="78415" y="5108"/>
                  <a:pt x="78165" y="5370"/>
                  <a:pt x="77855" y="5370"/>
                </a:cubicBezTo>
                <a:cubicBezTo>
                  <a:pt x="77546" y="5370"/>
                  <a:pt x="77284" y="5120"/>
                  <a:pt x="77284" y="4810"/>
                </a:cubicBezTo>
                <a:cubicBezTo>
                  <a:pt x="77284" y="4501"/>
                  <a:pt x="77546" y="4239"/>
                  <a:pt x="77855" y="4239"/>
                </a:cubicBezTo>
                <a:close/>
                <a:moveTo>
                  <a:pt x="81570" y="4239"/>
                </a:moveTo>
                <a:cubicBezTo>
                  <a:pt x="81868" y="4239"/>
                  <a:pt x="82141" y="4501"/>
                  <a:pt x="82141" y="4810"/>
                </a:cubicBezTo>
                <a:cubicBezTo>
                  <a:pt x="82141" y="5108"/>
                  <a:pt x="81879" y="5370"/>
                  <a:pt x="81570" y="5370"/>
                </a:cubicBezTo>
                <a:cubicBezTo>
                  <a:pt x="81260" y="5370"/>
                  <a:pt x="81010" y="5120"/>
                  <a:pt x="81010" y="4810"/>
                </a:cubicBezTo>
                <a:cubicBezTo>
                  <a:pt x="81022" y="4501"/>
                  <a:pt x="81260" y="4239"/>
                  <a:pt x="81570" y="4239"/>
                </a:cubicBezTo>
                <a:close/>
                <a:moveTo>
                  <a:pt x="85308" y="4239"/>
                </a:moveTo>
                <a:cubicBezTo>
                  <a:pt x="85606" y="4239"/>
                  <a:pt x="85880" y="4501"/>
                  <a:pt x="85880" y="4810"/>
                </a:cubicBezTo>
                <a:cubicBezTo>
                  <a:pt x="85880" y="5108"/>
                  <a:pt x="85618" y="5370"/>
                  <a:pt x="85308" y="5370"/>
                </a:cubicBezTo>
                <a:cubicBezTo>
                  <a:pt x="84999" y="5370"/>
                  <a:pt x="84749" y="5120"/>
                  <a:pt x="84749" y="4810"/>
                </a:cubicBezTo>
                <a:cubicBezTo>
                  <a:pt x="84749" y="4501"/>
                  <a:pt x="84999" y="4239"/>
                  <a:pt x="85308" y="4239"/>
                </a:cubicBezTo>
                <a:close/>
                <a:moveTo>
                  <a:pt x="89035" y="4239"/>
                </a:moveTo>
                <a:cubicBezTo>
                  <a:pt x="89333" y="4239"/>
                  <a:pt x="89595" y="4501"/>
                  <a:pt x="89595" y="4810"/>
                </a:cubicBezTo>
                <a:cubicBezTo>
                  <a:pt x="89595" y="5108"/>
                  <a:pt x="89345" y="5370"/>
                  <a:pt x="89035" y="5370"/>
                </a:cubicBezTo>
                <a:cubicBezTo>
                  <a:pt x="88714" y="5370"/>
                  <a:pt x="88464" y="5120"/>
                  <a:pt x="88464" y="4810"/>
                </a:cubicBezTo>
                <a:cubicBezTo>
                  <a:pt x="88475" y="4501"/>
                  <a:pt x="88714" y="4239"/>
                  <a:pt x="89035" y="4239"/>
                </a:cubicBezTo>
                <a:close/>
                <a:moveTo>
                  <a:pt x="92762" y="4239"/>
                </a:moveTo>
                <a:cubicBezTo>
                  <a:pt x="93059" y="4239"/>
                  <a:pt x="93333" y="4501"/>
                  <a:pt x="93333" y="4810"/>
                </a:cubicBezTo>
                <a:cubicBezTo>
                  <a:pt x="93333" y="5108"/>
                  <a:pt x="93071" y="5370"/>
                  <a:pt x="92762" y="5370"/>
                </a:cubicBezTo>
                <a:cubicBezTo>
                  <a:pt x="92452" y="5370"/>
                  <a:pt x="92202" y="5120"/>
                  <a:pt x="92202" y="4810"/>
                </a:cubicBezTo>
                <a:cubicBezTo>
                  <a:pt x="92202" y="4501"/>
                  <a:pt x="92452" y="4239"/>
                  <a:pt x="92762" y="4239"/>
                </a:cubicBezTo>
                <a:close/>
                <a:moveTo>
                  <a:pt x="96488" y="4239"/>
                </a:moveTo>
                <a:cubicBezTo>
                  <a:pt x="96786" y="4239"/>
                  <a:pt x="97048" y="4501"/>
                  <a:pt x="97048" y="4810"/>
                </a:cubicBezTo>
                <a:cubicBezTo>
                  <a:pt x="97048" y="5108"/>
                  <a:pt x="96798" y="5370"/>
                  <a:pt x="96488" y="5370"/>
                </a:cubicBezTo>
                <a:cubicBezTo>
                  <a:pt x="96191" y="5370"/>
                  <a:pt x="95917" y="5120"/>
                  <a:pt x="95917" y="4810"/>
                </a:cubicBezTo>
                <a:cubicBezTo>
                  <a:pt x="95917" y="4501"/>
                  <a:pt x="96179" y="4239"/>
                  <a:pt x="96488" y="4239"/>
                </a:cubicBezTo>
                <a:close/>
                <a:moveTo>
                  <a:pt x="100203" y="4239"/>
                </a:moveTo>
                <a:cubicBezTo>
                  <a:pt x="100501" y="4239"/>
                  <a:pt x="100775" y="4501"/>
                  <a:pt x="100775" y="4810"/>
                </a:cubicBezTo>
                <a:cubicBezTo>
                  <a:pt x="100775" y="5108"/>
                  <a:pt x="100513" y="5370"/>
                  <a:pt x="100203" y="5370"/>
                </a:cubicBezTo>
                <a:cubicBezTo>
                  <a:pt x="99905" y="5370"/>
                  <a:pt x="99644" y="5120"/>
                  <a:pt x="99644" y="4810"/>
                </a:cubicBezTo>
                <a:cubicBezTo>
                  <a:pt x="99655" y="4501"/>
                  <a:pt x="99894" y="4239"/>
                  <a:pt x="100203" y="4239"/>
                </a:cubicBezTo>
                <a:close/>
                <a:moveTo>
                  <a:pt x="103942" y="4239"/>
                </a:moveTo>
                <a:cubicBezTo>
                  <a:pt x="104239" y="4239"/>
                  <a:pt x="104513" y="4501"/>
                  <a:pt x="104513" y="4810"/>
                </a:cubicBezTo>
                <a:cubicBezTo>
                  <a:pt x="104513" y="5108"/>
                  <a:pt x="104251" y="5370"/>
                  <a:pt x="103942" y="5370"/>
                </a:cubicBezTo>
                <a:cubicBezTo>
                  <a:pt x="103644" y="5370"/>
                  <a:pt x="103382" y="5120"/>
                  <a:pt x="103382" y="4810"/>
                </a:cubicBezTo>
                <a:cubicBezTo>
                  <a:pt x="103382" y="4501"/>
                  <a:pt x="103632" y="4239"/>
                  <a:pt x="103942" y="4239"/>
                </a:cubicBezTo>
                <a:close/>
                <a:moveTo>
                  <a:pt x="107668" y="4239"/>
                </a:moveTo>
                <a:cubicBezTo>
                  <a:pt x="107966" y="4239"/>
                  <a:pt x="108228" y="4501"/>
                  <a:pt x="108228" y="4810"/>
                </a:cubicBezTo>
                <a:cubicBezTo>
                  <a:pt x="108228" y="5108"/>
                  <a:pt x="107978" y="5370"/>
                  <a:pt x="107668" y="5370"/>
                </a:cubicBezTo>
                <a:cubicBezTo>
                  <a:pt x="107371" y="5370"/>
                  <a:pt x="107097" y="5120"/>
                  <a:pt x="107097" y="4810"/>
                </a:cubicBezTo>
                <a:cubicBezTo>
                  <a:pt x="107109" y="4501"/>
                  <a:pt x="107347" y="4239"/>
                  <a:pt x="107668" y="4239"/>
                </a:cubicBezTo>
                <a:close/>
                <a:moveTo>
                  <a:pt x="111395" y="4239"/>
                </a:moveTo>
                <a:cubicBezTo>
                  <a:pt x="111693" y="4239"/>
                  <a:pt x="111967" y="4501"/>
                  <a:pt x="111967" y="4810"/>
                </a:cubicBezTo>
                <a:cubicBezTo>
                  <a:pt x="111967" y="5108"/>
                  <a:pt x="111705" y="5370"/>
                  <a:pt x="111395" y="5370"/>
                </a:cubicBezTo>
                <a:cubicBezTo>
                  <a:pt x="111085" y="5370"/>
                  <a:pt x="110835" y="5120"/>
                  <a:pt x="110835" y="4810"/>
                </a:cubicBezTo>
                <a:cubicBezTo>
                  <a:pt x="110835" y="4501"/>
                  <a:pt x="111085" y="4239"/>
                  <a:pt x="111395" y="4239"/>
                </a:cubicBezTo>
                <a:close/>
                <a:moveTo>
                  <a:pt x="115122" y="4239"/>
                </a:moveTo>
                <a:cubicBezTo>
                  <a:pt x="115419" y="4239"/>
                  <a:pt x="115681" y="4501"/>
                  <a:pt x="115681" y="4810"/>
                </a:cubicBezTo>
                <a:cubicBezTo>
                  <a:pt x="115681" y="5108"/>
                  <a:pt x="115431" y="5370"/>
                  <a:pt x="115122" y="5370"/>
                </a:cubicBezTo>
                <a:cubicBezTo>
                  <a:pt x="114812" y="5370"/>
                  <a:pt x="114550" y="5120"/>
                  <a:pt x="114550" y="4810"/>
                </a:cubicBezTo>
                <a:cubicBezTo>
                  <a:pt x="114574" y="4501"/>
                  <a:pt x="114812" y="4239"/>
                  <a:pt x="115122" y="4239"/>
                </a:cubicBezTo>
                <a:close/>
                <a:moveTo>
                  <a:pt x="118860" y="4239"/>
                </a:moveTo>
                <a:cubicBezTo>
                  <a:pt x="119158" y="4239"/>
                  <a:pt x="119420" y="4501"/>
                  <a:pt x="119420" y="4810"/>
                </a:cubicBezTo>
                <a:cubicBezTo>
                  <a:pt x="119420" y="5108"/>
                  <a:pt x="119170" y="5370"/>
                  <a:pt x="118860" y="5370"/>
                </a:cubicBezTo>
                <a:cubicBezTo>
                  <a:pt x="118539" y="5370"/>
                  <a:pt x="118289" y="5120"/>
                  <a:pt x="118289" y="4810"/>
                </a:cubicBezTo>
                <a:cubicBezTo>
                  <a:pt x="118289" y="4501"/>
                  <a:pt x="118539" y="4239"/>
                  <a:pt x="118860" y="4239"/>
                </a:cubicBezTo>
                <a:close/>
                <a:moveTo>
                  <a:pt x="122575" y="4239"/>
                </a:moveTo>
                <a:cubicBezTo>
                  <a:pt x="122873" y="4239"/>
                  <a:pt x="123146" y="4501"/>
                  <a:pt x="123146" y="4810"/>
                </a:cubicBezTo>
                <a:cubicBezTo>
                  <a:pt x="123146" y="5108"/>
                  <a:pt x="122885" y="5370"/>
                  <a:pt x="122575" y="5370"/>
                </a:cubicBezTo>
                <a:cubicBezTo>
                  <a:pt x="122265" y="5370"/>
                  <a:pt x="122015" y="5120"/>
                  <a:pt x="122015" y="4810"/>
                </a:cubicBezTo>
                <a:cubicBezTo>
                  <a:pt x="122027" y="4501"/>
                  <a:pt x="122277" y="4239"/>
                  <a:pt x="122575" y="4239"/>
                </a:cubicBezTo>
                <a:close/>
                <a:moveTo>
                  <a:pt x="126314" y="4239"/>
                </a:moveTo>
                <a:cubicBezTo>
                  <a:pt x="126611" y="4239"/>
                  <a:pt x="126873" y="4501"/>
                  <a:pt x="126873" y="4810"/>
                </a:cubicBezTo>
                <a:cubicBezTo>
                  <a:pt x="126873" y="5108"/>
                  <a:pt x="126623" y="5370"/>
                  <a:pt x="126314" y="5370"/>
                </a:cubicBezTo>
                <a:cubicBezTo>
                  <a:pt x="126004" y="5370"/>
                  <a:pt x="125742" y="5120"/>
                  <a:pt x="125742" y="4810"/>
                </a:cubicBezTo>
                <a:cubicBezTo>
                  <a:pt x="125742" y="4501"/>
                  <a:pt x="126004" y="4239"/>
                  <a:pt x="126314" y="4239"/>
                </a:cubicBezTo>
                <a:close/>
                <a:moveTo>
                  <a:pt x="130028" y="4239"/>
                </a:moveTo>
                <a:cubicBezTo>
                  <a:pt x="130326" y="4239"/>
                  <a:pt x="130600" y="4501"/>
                  <a:pt x="130600" y="4810"/>
                </a:cubicBezTo>
                <a:cubicBezTo>
                  <a:pt x="130600" y="5108"/>
                  <a:pt x="130350" y="5370"/>
                  <a:pt x="130028" y="5370"/>
                </a:cubicBezTo>
                <a:cubicBezTo>
                  <a:pt x="129731" y="5370"/>
                  <a:pt x="129469" y="5120"/>
                  <a:pt x="129469" y="4810"/>
                </a:cubicBezTo>
                <a:cubicBezTo>
                  <a:pt x="129469" y="4501"/>
                  <a:pt x="129719" y="4239"/>
                  <a:pt x="130028" y="4239"/>
                </a:cubicBezTo>
                <a:close/>
                <a:moveTo>
                  <a:pt x="1548" y="6120"/>
                </a:moveTo>
                <a:cubicBezTo>
                  <a:pt x="1846" y="6120"/>
                  <a:pt x="2119" y="6370"/>
                  <a:pt x="2119" y="6679"/>
                </a:cubicBezTo>
                <a:cubicBezTo>
                  <a:pt x="2119" y="6989"/>
                  <a:pt x="1858" y="7251"/>
                  <a:pt x="1548" y="7251"/>
                </a:cubicBezTo>
                <a:cubicBezTo>
                  <a:pt x="1238" y="7251"/>
                  <a:pt x="988" y="6989"/>
                  <a:pt x="988" y="6679"/>
                </a:cubicBezTo>
                <a:cubicBezTo>
                  <a:pt x="988" y="6370"/>
                  <a:pt x="1238" y="6120"/>
                  <a:pt x="1548" y="6120"/>
                </a:cubicBezTo>
                <a:close/>
                <a:moveTo>
                  <a:pt x="5287" y="6120"/>
                </a:moveTo>
                <a:cubicBezTo>
                  <a:pt x="5596" y="6120"/>
                  <a:pt x="5846" y="6370"/>
                  <a:pt x="5846" y="6679"/>
                </a:cubicBezTo>
                <a:cubicBezTo>
                  <a:pt x="5846" y="6989"/>
                  <a:pt x="5596" y="7251"/>
                  <a:pt x="5287" y="7251"/>
                </a:cubicBezTo>
                <a:cubicBezTo>
                  <a:pt x="4977" y="7251"/>
                  <a:pt x="4715" y="6989"/>
                  <a:pt x="4715" y="6679"/>
                </a:cubicBezTo>
                <a:cubicBezTo>
                  <a:pt x="4715" y="6370"/>
                  <a:pt x="4977" y="6120"/>
                  <a:pt x="5287" y="6120"/>
                </a:cubicBezTo>
                <a:close/>
                <a:moveTo>
                  <a:pt x="9001" y="6120"/>
                </a:moveTo>
                <a:cubicBezTo>
                  <a:pt x="9299" y="6120"/>
                  <a:pt x="9573" y="6370"/>
                  <a:pt x="9573" y="6679"/>
                </a:cubicBezTo>
                <a:cubicBezTo>
                  <a:pt x="9573" y="6989"/>
                  <a:pt x="9323" y="7251"/>
                  <a:pt x="9001" y="7251"/>
                </a:cubicBezTo>
                <a:cubicBezTo>
                  <a:pt x="8704" y="7251"/>
                  <a:pt x="8442" y="6989"/>
                  <a:pt x="8442" y="6679"/>
                </a:cubicBezTo>
                <a:cubicBezTo>
                  <a:pt x="8442" y="6370"/>
                  <a:pt x="8692" y="6120"/>
                  <a:pt x="9001" y="6120"/>
                </a:cubicBezTo>
                <a:close/>
                <a:moveTo>
                  <a:pt x="12728" y="6120"/>
                </a:moveTo>
                <a:cubicBezTo>
                  <a:pt x="13037" y="6120"/>
                  <a:pt x="13288" y="6370"/>
                  <a:pt x="13288" y="6679"/>
                </a:cubicBezTo>
                <a:cubicBezTo>
                  <a:pt x="13288" y="6989"/>
                  <a:pt x="13037" y="7251"/>
                  <a:pt x="12728" y="7251"/>
                </a:cubicBezTo>
                <a:cubicBezTo>
                  <a:pt x="12418" y="7251"/>
                  <a:pt x="12156" y="6989"/>
                  <a:pt x="12156" y="6679"/>
                </a:cubicBezTo>
                <a:cubicBezTo>
                  <a:pt x="12156" y="6370"/>
                  <a:pt x="12418" y="6120"/>
                  <a:pt x="12728" y="6120"/>
                </a:cubicBezTo>
                <a:close/>
                <a:moveTo>
                  <a:pt x="16466" y="6120"/>
                </a:moveTo>
                <a:cubicBezTo>
                  <a:pt x="16764" y="6120"/>
                  <a:pt x="17026" y="6370"/>
                  <a:pt x="17026" y="6679"/>
                </a:cubicBezTo>
                <a:cubicBezTo>
                  <a:pt x="17026" y="6989"/>
                  <a:pt x="16776" y="7251"/>
                  <a:pt x="16466" y="7251"/>
                </a:cubicBezTo>
                <a:cubicBezTo>
                  <a:pt x="16169" y="7251"/>
                  <a:pt x="15895" y="6989"/>
                  <a:pt x="15895" y="6679"/>
                </a:cubicBezTo>
                <a:cubicBezTo>
                  <a:pt x="15895" y="6370"/>
                  <a:pt x="16145" y="6120"/>
                  <a:pt x="16466" y="6120"/>
                </a:cubicBezTo>
                <a:close/>
                <a:moveTo>
                  <a:pt x="20181" y="6120"/>
                </a:moveTo>
                <a:cubicBezTo>
                  <a:pt x="20491" y="6120"/>
                  <a:pt x="20753" y="6370"/>
                  <a:pt x="20753" y="6679"/>
                </a:cubicBezTo>
                <a:cubicBezTo>
                  <a:pt x="20753" y="6989"/>
                  <a:pt x="20491" y="7251"/>
                  <a:pt x="20181" y="7251"/>
                </a:cubicBezTo>
                <a:cubicBezTo>
                  <a:pt x="19872" y="7251"/>
                  <a:pt x="19622" y="6989"/>
                  <a:pt x="19622" y="6679"/>
                </a:cubicBezTo>
                <a:cubicBezTo>
                  <a:pt x="19622" y="6370"/>
                  <a:pt x="19872" y="6120"/>
                  <a:pt x="20181" y="6120"/>
                </a:cubicBezTo>
                <a:close/>
                <a:moveTo>
                  <a:pt x="23920" y="6120"/>
                </a:moveTo>
                <a:cubicBezTo>
                  <a:pt x="24217" y="6120"/>
                  <a:pt x="24479" y="6370"/>
                  <a:pt x="24479" y="6679"/>
                </a:cubicBezTo>
                <a:cubicBezTo>
                  <a:pt x="24479" y="6989"/>
                  <a:pt x="24229" y="7251"/>
                  <a:pt x="23920" y="7251"/>
                </a:cubicBezTo>
                <a:cubicBezTo>
                  <a:pt x="23610" y="7251"/>
                  <a:pt x="23348" y="6989"/>
                  <a:pt x="23348" y="6679"/>
                </a:cubicBezTo>
                <a:cubicBezTo>
                  <a:pt x="23348" y="6370"/>
                  <a:pt x="23610" y="6120"/>
                  <a:pt x="23920" y="6120"/>
                </a:cubicBezTo>
                <a:close/>
                <a:moveTo>
                  <a:pt x="27635" y="6120"/>
                </a:moveTo>
                <a:cubicBezTo>
                  <a:pt x="27956" y="6120"/>
                  <a:pt x="28206" y="6370"/>
                  <a:pt x="28206" y="6679"/>
                </a:cubicBezTo>
                <a:cubicBezTo>
                  <a:pt x="28206" y="6989"/>
                  <a:pt x="27956" y="7251"/>
                  <a:pt x="27635" y="7251"/>
                </a:cubicBezTo>
                <a:cubicBezTo>
                  <a:pt x="27325" y="7251"/>
                  <a:pt x="27075" y="6989"/>
                  <a:pt x="27075" y="6679"/>
                </a:cubicBezTo>
                <a:cubicBezTo>
                  <a:pt x="27075" y="6370"/>
                  <a:pt x="27325" y="6120"/>
                  <a:pt x="27635" y="6120"/>
                </a:cubicBezTo>
                <a:close/>
                <a:moveTo>
                  <a:pt x="31373" y="6120"/>
                </a:moveTo>
                <a:cubicBezTo>
                  <a:pt x="31671" y="6120"/>
                  <a:pt x="31945" y="6370"/>
                  <a:pt x="31945" y="6679"/>
                </a:cubicBezTo>
                <a:cubicBezTo>
                  <a:pt x="31945" y="6989"/>
                  <a:pt x="31683" y="7251"/>
                  <a:pt x="31373" y="7251"/>
                </a:cubicBezTo>
                <a:cubicBezTo>
                  <a:pt x="31064" y="7251"/>
                  <a:pt x="30814" y="6989"/>
                  <a:pt x="30814" y="6679"/>
                </a:cubicBezTo>
                <a:cubicBezTo>
                  <a:pt x="30814" y="6370"/>
                  <a:pt x="31064" y="6120"/>
                  <a:pt x="31373" y="6120"/>
                </a:cubicBezTo>
                <a:close/>
                <a:moveTo>
                  <a:pt x="35100" y="6120"/>
                </a:moveTo>
                <a:cubicBezTo>
                  <a:pt x="35409" y="6120"/>
                  <a:pt x="35659" y="6370"/>
                  <a:pt x="35659" y="6679"/>
                </a:cubicBezTo>
                <a:cubicBezTo>
                  <a:pt x="35659" y="6989"/>
                  <a:pt x="35409" y="7251"/>
                  <a:pt x="35100" y="7251"/>
                </a:cubicBezTo>
                <a:cubicBezTo>
                  <a:pt x="34778" y="7251"/>
                  <a:pt x="34528" y="6989"/>
                  <a:pt x="34528" y="6679"/>
                </a:cubicBezTo>
                <a:cubicBezTo>
                  <a:pt x="34528" y="6370"/>
                  <a:pt x="34778" y="6120"/>
                  <a:pt x="35100" y="6120"/>
                </a:cubicBezTo>
                <a:close/>
                <a:moveTo>
                  <a:pt x="38815" y="6120"/>
                </a:moveTo>
                <a:cubicBezTo>
                  <a:pt x="39112" y="6120"/>
                  <a:pt x="39386" y="6370"/>
                  <a:pt x="39386" y="6679"/>
                </a:cubicBezTo>
                <a:cubicBezTo>
                  <a:pt x="39386" y="6989"/>
                  <a:pt x="39124" y="7251"/>
                  <a:pt x="38815" y="7251"/>
                </a:cubicBezTo>
                <a:cubicBezTo>
                  <a:pt x="38517" y="7251"/>
                  <a:pt x="38255" y="6989"/>
                  <a:pt x="38255" y="6679"/>
                </a:cubicBezTo>
                <a:cubicBezTo>
                  <a:pt x="38255" y="6370"/>
                  <a:pt x="38505" y="6120"/>
                  <a:pt x="38815" y="6120"/>
                </a:cubicBezTo>
                <a:close/>
                <a:moveTo>
                  <a:pt x="42553" y="6120"/>
                </a:moveTo>
                <a:cubicBezTo>
                  <a:pt x="42863" y="6120"/>
                  <a:pt x="43113" y="6370"/>
                  <a:pt x="43113" y="6679"/>
                </a:cubicBezTo>
                <a:cubicBezTo>
                  <a:pt x="43113" y="6989"/>
                  <a:pt x="42863" y="7251"/>
                  <a:pt x="42553" y="7251"/>
                </a:cubicBezTo>
                <a:cubicBezTo>
                  <a:pt x="42232" y="7251"/>
                  <a:pt x="41982" y="6989"/>
                  <a:pt x="41982" y="6679"/>
                </a:cubicBezTo>
                <a:cubicBezTo>
                  <a:pt x="41982" y="6370"/>
                  <a:pt x="42244" y="6120"/>
                  <a:pt x="42553" y="6120"/>
                </a:cubicBezTo>
                <a:close/>
                <a:moveTo>
                  <a:pt x="46268" y="6120"/>
                </a:moveTo>
                <a:cubicBezTo>
                  <a:pt x="46565" y="6120"/>
                  <a:pt x="46839" y="6370"/>
                  <a:pt x="46839" y="6679"/>
                </a:cubicBezTo>
                <a:cubicBezTo>
                  <a:pt x="46839" y="6989"/>
                  <a:pt x="46589" y="7251"/>
                  <a:pt x="46268" y="7251"/>
                </a:cubicBezTo>
                <a:cubicBezTo>
                  <a:pt x="45970" y="7251"/>
                  <a:pt x="45708" y="6989"/>
                  <a:pt x="45708" y="6679"/>
                </a:cubicBezTo>
                <a:cubicBezTo>
                  <a:pt x="45708" y="6370"/>
                  <a:pt x="45958" y="6120"/>
                  <a:pt x="46268" y="6120"/>
                </a:cubicBezTo>
                <a:close/>
                <a:moveTo>
                  <a:pt x="50006" y="6120"/>
                </a:moveTo>
                <a:cubicBezTo>
                  <a:pt x="50316" y="6120"/>
                  <a:pt x="50578" y="6370"/>
                  <a:pt x="50578" y="6679"/>
                </a:cubicBezTo>
                <a:cubicBezTo>
                  <a:pt x="50578" y="6989"/>
                  <a:pt x="50316" y="7251"/>
                  <a:pt x="50006" y="7251"/>
                </a:cubicBezTo>
                <a:cubicBezTo>
                  <a:pt x="49697" y="7251"/>
                  <a:pt x="49447" y="6989"/>
                  <a:pt x="49447" y="6679"/>
                </a:cubicBezTo>
                <a:cubicBezTo>
                  <a:pt x="49447" y="6370"/>
                  <a:pt x="49697" y="6120"/>
                  <a:pt x="50006" y="6120"/>
                </a:cubicBezTo>
                <a:close/>
                <a:moveTo>
                  <a:pt x="53733" y="6120"/>
                </a:moveTo>
                <a:cubicBezTo>
                  <a:pt x="54031" y="6120"/>
                  <a:pt x="54293" y="6370"/>
                  <a:pt x="54293" y="6679"/>
                </a:cubicBezTo>
                <a:cubicBezTo>
                  <a:pt x="54293" y="6989"/>
                  <a:pt x="54043" y="7251"/>
                  <a:pt x="53733" y="7251"/>
                </a:cubicBezTo>
                <a:cubicBezTo>
                  <a:pt x="53412" y="7251"/>
                  <a:pt x="53162" y="6989"/>
                  <a:pt x="53162" y="6679"/>
                </a:cubicBezTo>
                <a:cubicBezTo>
                  <a:pt x="53162" y="6370"/>
                  <a:pt x="53412" y="6120"/>
                  <a:pt x="53733" y="6120"/>
                </a:cubicBezTo>
                <a:close/>
                <a:moveTo>
                  <a:pt x="57460" y="6120"/>
                </a:moveTo>
                <a:cubicBezTo>
                  <a:pt x="57781" y="6120"/>
                  <a:pt x="58031" y="6370"/>
                  <a:pt x="58031" y="6679"/>
                </a:cubicBezTo>
                <a:cubicBezTo>
                  <a:pt x="58031" y="6989"/>
                  <a:pt x="57781" y="7251"/>
                  <a:pt x="57460" y="7251"/>
                </a:cubicBezTo>
                <a:cubicBezTo>
                  <a:pt x="57150" y="7251"/>
                  <a:pt x="56900" y="6989"/>
                  <a:pt x="56900" y="6679"/>
                </a:cubicBezTo>
                <a:cubicBezTo>
                  <a:pt x="56900" y="6370"/>
                  <a:pt x="57150" y="6120"/>
                  <a:pt x="57460" y="6120"/>
                </a:cubicBezTo>
                <a:close/>
                <a:moveTo>
                  <a:pt x="61186" y="6120"/>
                </a:moveTo>
                <a:cubicBezTo>
                  <a:pt x="61484" y="6120"/>
                  <a:pt x="61746" y="6370"/>
                  <a:pt x="61746" y="6679"/>
                </a:cubicBezTo>
                <a:cubicBezTo>
                  <a:pt x="61746" y="6989"/>
                  <a:pt x="61496" y="7251"/>
                  <a:pt x="61186" y="7251"/>
                </a:cubicBezTo>
                <a:cubicBezTo>
                  <a:pt x="60877" y="7251"/>
                  <a:pt x="60615" y="6989"/>
                  <a:pt x="60615" y="6679"/>
                </a:cubicBezTo>
                <a:cubicBezTo>
                  <a:pt x="60615" y="6370"/>
                  <a:pt x="60877" y="6120"/>
                  <a:pt x="61186" y="6120"/>
                </a:cubicBezTo>
                <a:close/>
                <a:moveTo>
                  <a:pt x="64925" y="6120"/>
                </a:moveTo>
                <a:cubicBezTo>
                  <a:pt x="65234" y="6120"/>
                  <a:pt x="65485" y="6370"/>
                  <a:pt x="65485" y="6679"/>
                </a:cubicBezTo>
                <a:cubicBezTo>
                  <a:pt x="65485" y="6989"/>
                  <a:pt x="65234" y="7251"/>
                  <a:pt x="64925" y="7251"/>
                </a:cubicBezTo>
                <a:cubicBezTo>
                  <a:pt x="64603" y="7251"/>
                  <a:pt x="64353" y="6989"/>
                  <a:pt x="64353" y="6679"/>
                </a:cubicBezTo>
                <a:cubicBezTo>
                  <a:pt x="64353" y="6370"/>
                  <a:pt x="64603" y="6120"/>
                  <a:pt x="64925" y="6120"/>
                </a:cubicBezTo>
                <a:close/>
                <a:moveTo>
                  <a:pt x="68640" y="6120"/>
                </a:moveTo>
                <a:cubicBezTo>
                  <a:pt x="68937" y="6120"/>
                  <a:pt x="69211" y="6370"/>
                  <a:pt x="69211" y="6679"/>
                </a:cubicBezTo>
                <a:cubicBezTo>
                  <a:pt x="69211" y="6989"/>
                  <a:pt x="68949" y="7251"/>
                  <a:pt x="68640" y="7251"/>
                </a:cubicBezTo>
                <a:cubicBezTo>
                  <a:pt x="68330" y="7251"/>
                  <a:pt x="68080" y="6989"/>
                  <a:pt x="68080" y="6679"/>
                </a:cubicBezTo>
                <a:cubicBezTo>
                  <a:pt x="68080" y="6370"/>
                  <a:pt x="68330" y="6120"/>
                  <a:pt x="68640" y="6120"/>
                </a:cubicBezTo>
                <a:close/>
                <a:moveTo>
                  <a:pt x="72366" y="6120"/>
                </a:moveTo>
                <a:cubicBezTo>
                  <a:pt x="72676" y="6120"/>
                  <a:pt x="72926" y="6370"/>
                  <a:pt x="72926" y="6679"/>
                </a:cubicBezTo>
                <a:cubicBezTo>
                  <a:pt x="72926" y="6989"/>
                  <a:pt x="72676" y="7251"/>
                  <a:pt x="72366" y="7251"/>
                </a:cubicBezTo>
                <a:cubicBezTo>
                  <a:pt x="72045" y="7251"/>
                  <a:pt x="71795" y="6989"/>
                  <a:pt x="71795" y="6679"/>
                </a:cubicBezTo>
                <a:cubicBezTo>
                  <a:pt x="71795" y="6370"/>
                  <a:pt x="72069" y="6120"/>
                  <a:pt x="72366" y="6120"/>
                </a:cubicBezTo>
                <a:close/>
                <a:moveTo>
                  <a:pt x="76093" y="6120"/>
                </a:moveTo>
                <a:cubicBezTo>
                  <a:pt x="76391" y="6120"/>
                  <a:pt x="76664" y="6370"/>
                  <a:pt x="76664" y="6679"/>
                </a:cubicBezTo>
                <a:cubicBezTo>
                  <a:pt x="76664" y="6989"/>
                  <a:pt x="76403" y="7251"/>
                  <a:pt x="76093" y="7251"/>
                </a:cubicBezTo>
                <a:cubicBezTo>
                  <a:pt x="75795" y="7251"/>
                  <a:pt x="75533" y="6989"/>
                  <a:pt x="75533" y="6679"/>
                </a:cubicBezTo>
                <a:cubicBezTo>
                  <a:pt x="75533" y="6370"/>
                  <a:pt x="75783" y="6120"/>
                  <a:pt x="76093" y="6120"/>
                </a:cubicBezTo>
                <a:close/>
                <a:moveTo>
                  <a:pt x="79712" y="6120"/>
                </a:moveTo>
                <a:cubicBezTo>
                  <a:pt x="80010" y="6120"/>
                  <a:pt x="80284" y="6370"/>
                  <a:pt x="80284" y="6679"/>
                </a:cubicBezTo>
                <a:cubicBezTo>
                  <a:pt x="80284" y="6989"/>
                  <a:pt x="80022" y="7251"/>
                  <a:pt x="79712" y="7251"/>
                </a:cubicBezTo>
                <a:cubicBezTo>
                  <a:pt x="79403" y="7251"/>
                  <a:pt x="79153" y="6989"/>
                  <a:pt x="79153" y="6679"/>
                </a:cubicBezTo>
                <a:cubicBezTo>
                  <a:pt x="79153" y="6370"/>
                  <a:pt x="79403" y="6120"/>
                  <a:pt x="79712" y="6120"/>
                </a:cubicBezTo>
                <a:close/>
                <a:moveTo>
                  <a:pt x="83451" y="6120"/>
                </a:moveTo>
                <a:cubicBezTo>
                  <a:pt x="83761" y="6120"/>
                  <a:pt x="84011" y="6370"/>
                  <a:pt x="84011" y="6679"/>
                </a:cubicBezTo>
                <a:cubicBezTo>
                  <a:pt x="84011" y="6989"/>
                  <a:pt x="83761" y="7251"/>
                  <a:pt x="83451" y="7251"/>
                </a:cubicBezTo>
                <a:cubicBezTo>
                  <a:pt x="83141" y="7251"/>
                  <a:pt x="82880" y="6989"/>
                  <a:pt x="82880" y="6679"/>
                </a:cubicBezTo>
                <a:cubicBezTo>
                  <a:pt x="82880" y="6370"/>
                  <a:pt x="83141" y="6120"/>
                  <a:pt x="83451" y="6120"/>
                </a:cubicBezTo>
                <a:close/>
                <a:moveTo>
                  <a:pt x="87166" y="6120"/>
                </a:moveTo>
                <a:cubicBezTo>
                  <a:pt x="87463" y="6120"/>
                  <a:pt x="87737" y="6370"/>
                  <a:pt x="87737" y="6679"/>
                </a:cubicBezTo>
                <a:cubicBezTo>
                  <a:pt x="87737" y="6989"/>
                  <a:pt x="87475" y="7251"/>
                  <a:pt x="87166" y="7251"/>
                </a:cubicBezTo>
                <a:cubicBezTo>
                  <a:pt x="86856" y="7251"/>
                  <a:pt x="86606" y="6989"/>
                  <a:pt x="86606" y="6679"/>
                </a:cubicBezTo>
                <a:cubicBezTo>
                  <a:pt x="86606" y="6370"/>
                  <a:pt x="86856" y="6120"/>
                  <a:pt x="87166" y="6120"/>
                </a:cubicBezTo>
                <a:close/>
                <a:moveTo>
                  <a:pt x="90904" y="6120"/>
                </a:moveTo>
                <a:cubicBezTo>
                  <a:pt x="91214" y="6120"/>
                  <a:pt x="91464" y="6370"/>
                  <a:pt x="91464" y="6679"/>
                </a:cubicBezTo>
                <a:cubicBezTo>
                  <a:pt x="91464" y="6989"/>
                  <a:pt x="91214" y="7251"/>
                  <a:pt x="90904" y="7251"/>
                </a:cubicBezTo>
                <a:cubicBezTo>
                  <a:pt x="90595" y="7251"/>
                  <a:pt x="90345" y="6989"/>
                  <a:pt x="90345" y="6679"/>
                </a:cubicBezTo>
                <a:cubicBezTo>
                  <a:pt x="90345" y="6370"/>
                  <a:pt x="90595" y="6120"/>
                  <a:pt x="90904" y="6120"/>
                </a:cubicBezTo>
                <a:close/>
                <a:moveTo>
                  <a:pt x="94631" y="6120"/>
                </a:moveTo>
                <a:cubicBezTo>
                  <a:pt x="94929" y="6120"/>
                  <a:pt x="95191" y="6370"/>
                  <a:pt x="95191" y="6679"/>
                </a:cubicBezTo>
                <a:cubicBezTo>
                  <a:pt x="95191" y="6989"/>
                  <a:pt x="94941" y="7251"/>
                  <a:pt x="94631" y="7251"/>
                </a:cubicBezTo>
                <a:cubicBezTo>
                  <a:pt x="94310" y="7251"/>
                  <a:pt x="94060" y="6989"/>
                  <a:pt x="94060" y="6679"/>
                </a:cubicBezTo>
                <a:cubicBezTo>
                  <a:pt x="94060" y="6370"/>
                  <a:pt x="94310" y="6120"/>
                  <a:pt x="94631" y="6120"/>
                </a:cubicBezTo>
                <a:close/>
                <a:moveTo>
                  <a:pt x="98346" y="6120"/>
                </a:moveTo>
                <a:cubicBezTo>
                  <a:pt x="98655" y="6120"/>
                  <a:pt x="98905" y="6370"/>
                  <a:pt x="98905" y="6679"/>
                </a:cubicBezTo>
                <a:cubicBezTo>
                  <a:pt x="98905" y="6989"/>
                  <a:pt x="98655" y="7251"/>
                  <a:pt x="98346" y="7251"/>
                </a:cubicBezTo>
                <a:cubicBezTo>
                  <a:pt x="98036" y="7251"/>
                  <a:pt x="97786" y="6989"/>
                  <a:pt x="97786" y="6679"/>
                </a:cubicBezTo>
                <a:cubicBezTo>
                  <a:pt x="97786" y="6370"/>
                  <a:pt x="98036" y="6120"/>
                  <a:pt x="98346" y="6120"/>
                </a:cubicBezTo>
                <a:close/>
                <a:moveTo>
                  <a:pt x="102084" y="6120"/>
                </a:moveTo>
                <a:cubicBezTo>
                  <a:pt x="102382" y="6120"/>
                  <a:pt x="102644" y="6370"/>
                  <a:pt x="102644" y="6679"/>
                </a:cubicBezTo>
                <a:cubicBezTo>
                  <a:pt x="102644" y="6989"/>
                  <a:pt x="102394" y="7251"/>
                  <a:pt x="102084" y="7251"/>
                </a:cubicBezTo>
                <a:cubicBezTo>
                  <a:pt x="101787" y="7251"/>
                  <a:pt x="101513" y="6989"/>
                  <a:pt x="101513" y="6679"/>
                </a:cubicBezTo>
                <a:cubicBezTo>
                  <a:pt x="101513" y="6370"/>
                  <a:pt x="101775" y="6120"/>
                  <a:pt x="102084" y="6120"/>
                </a:cubicBezTo>
                <a:close/>
                <a:moveTo>
                  <a:pt x="105799" y="6120"/>
                </a:moveTo>
                <a:cubicBezTo>
                  <a:pt x="106121" y="6120"/>
                  <a:pt x="106371" y="6370"/>
                  <a:pt x="106371" y="6679"/>
                </a:cubicBezTo>
                <a:cubicBezTo>
                  <a:pt x="106371" y="6989"/>
                  <a:pt x="106109" y="7251"/>
                  <a:pt x="105799" y="7251"/>
                </a:cubicBezTo>
                <a:cubicBezTo>
                  <a:pt x="105490" y="7251"/>
                  <a:pt x="105239" y="6989"/>
                  <a:pt x="105239" y="6679"/>
                </a:cubicBezTo>
                <a:cubicBezTo>
                  <a:pt x="105239" y="6370"/>
                  <a:pt x="105490" y="6120"/>
                  <a:pt x="105799" y="6120"/>
                </a:cubicBezTo>
                <a:close/>
                <a:moveTo>
                  <a:pt x="109538" y="6120"/>
                </a:moveTo>
                <a:cubicBezTo>
                  <a:pt x="109835" y="6120"/>
                  <a:pt x="110109" y="6370"/>
                  <a:pt x="110109" y="6679"/>
                </a:cubicBezTo>
                <a:cubicBezTo>
                  <a:pt x="110109" y="6989"/>
                  <a:pt x="109847" y="7251"/>
                  <a:pt x="109538" y="7251"/>
                </a:cubicBezTo>
                <a:cubicBezTo>
                  <a:pt x="109228" y="7251"/>
                  <a:pt x="108978" y="6989"/>
                  <a:pt x="108978" y="6679"/>
                </a:cubicBezTo>
                <a:cubicBezTo>
                  <a:pt x="108978" y="6370"/>
                  <a:pt x="109228" y="6120"/>
                  <a:pt x="109538" y="6120"/>
                </a:cubicBezTo>
                <a:close/>
                <a:moveTo>
                  <a:pt x="113264" y="6120"/>
                </a:moveTo>
                <a:cubicBezTo>
                  <a:pt x="113574" y="6120"/>
                  <a:pt x="113824" y="6370"/>
                  <a:pt x="113824" y="6679"/>
                </a:cubicBezTo>
                <a:cubicBezTo>
                  <a:pt x="113824" y="6989"/>
                  <a:pt x="113574" y="7251"/>
                  <a:pt x="113264" y="7251"/>
                </a:cubicBezTo>
                <a:cubicBezTo>
                  <a:pt x="112943" y="7251"/>
                  <a:pt x="112693" y="6989"/>
                  <a:pt x="112693" y="6679"/>
                </a:cubicBezTo>
                <a:cubicBezTo>
                  <a:pt x="112693" y="6370"/>
                  <a:pt x="112943" y="6120"/>
                  <a:pt x="113264" y="6120"/>
                </a:cubicBezTo>
                <a:close/>
                <a:moveTo>
                  <a:pt x="116991" y="6120"/>
                </a:moveTo>
                <a:cubicBezTo>
                  <a:pt x="117289" y="6120"/>
                  <a:pt x="117562" y="6370"/>
                  <a:pt x="117562" y="6679"/>
                </a:cubicBezTo>
                <a:cubicBezTo>
                  <a:pt x="117562" y="6989"/>
                  <a:pt x="117312" y="7251"/>
                  <a:pt x="116991" y="7251"/>
                </a:cubicBezTo>
                <a:cubicBezTo>
                  <a:pt x="116681" y="7251"/>
                  <a:pt x="116431" y="6989"/>
                  <a:pt x="116431" y="6679"/>
                </a:cubicBezTo>
                <a:cubicBezTo>
                  <a:pt x="116431" y="6370"/>
                  <a:pt x="116681" y="6120"/>
                  <a:pt x="116991" y="6120"/>
                </a:cubicBezTo>
                <a:close/>
                <a:moveTo>
                  <a:pt x="120718" y="6120"/>
                </a:moveTo>
                <a:cubicBezTo>
                  <a:pt x="121027" y="6120"/>
                  <a:pt x="121277" y="6370"/>
                  <a:pt x="121277" y="6679"/>
                </a:cubicBezTo>
                <a:cubicBezTo>
                  <a:pt x="121277" y="6989"/>
                  <a:pt x="121027" y="7251"/>
                  <a:pt x="120718" y="7251"/>
                </a:cubicBezTo>
                <a:cubicBezTo>
                  <a:pt x="120408" y="7251"/>
                  <a:pt x="120146" y="6989"/>
                  <a:pt x="120146" y="6679"/>
                </a:cubicBezTo>
                <a:cubicBezTo>
                  <a:pt x="120146" y="6370"/>
                  <a:pt x="120420" y="6120"/>
                  <a:pt x="120718" y="6120"/>
                </a:cubicBezTo>
                <a:close/>
                <a:moveTo>
                  <a:pt x="124456" y="6120"/>
                </a:moveTo>
                <a:cubicBezTo>
                  <a:pt x="124754" y="6120"/>
                  <a:pt x="125016" y="6370"/>
                  <a:pt x="125016" y="6679"/>
                </a:cubicBezTo>
                <a:cubicBezTo>
                  <a:pt x="125016" y="6989"/>
                  <a:pt x="124766" y="7251"/>
                  <a:pt x="124456" y="7251"/>
                </a:cubicBezTo>
                <a:cubicBezTo>
                  <a:pt x="124135" y="7251"/>
                  <a:pt x="123885" y="6989"/>
                  <a:pt x="123885" y="6679"/>
                </a:cubicBezTo>
                <a:cubicBezTo>
                  <a:pt x="123885" y="6370"/>
                  <a:pt x="124135" y="6120"/>
                  <a:pt x="124456" y="6120"/>
                </a:cubicBezTo>
                <a:close/>
                <a:moveTo>
                  <a:pt x="128171" y="6120"/>
                </a:moveTo>
                <a:cubicBezTo>
                  <a:pt x="128480" y="6120"/>
                  <a:pt x="128742" y="6370"/>
                  <a:pt x="128742" y="6679"/>
                </a:cubicBezTo>
                <a:cubicBezTo>
                  <a:pt x="128742" y="6989"/>
                  <a:pt x="128480" y="7251"/>
                  <a:pt x="128171" y="7251"/>
                </a:cubicBezTo>
                <a:cubicBezTo>
                  <a:pt x="127861" y="7251"/>
                  <a:pt x="127611" y="6989"/>
                  <a:pt x="127611" y="6679"/>
                </a:cubicBezTo>
                <a:cubicBezTo>
                  <a:pt x="127611" y="6370"/>
                  <a:pt x="127861" y="6120"/>
                  <a:pt x="128171" y="6120"/>
                </a:cubicBezTo>
                <a:close/>
                <a:moveTo>
                  <a:pt x="131898" y="6120"/>
                </a:moveTo>
                <a:cubicBezTo>
                  <a:pt x="132195" y="6120"/>
                  <a:pt x="132457" y="6370"/>
                  <a:pt x="132457" y="6679"/>
                </a:cubicBezTo>
                <a:cubicBezTo>
                  <a:pt x="132457" y="6989"/>
                  <a:pt x="132207" y="7251"/>
                  <a:pt x="131898" y="7251"/>
                </a:cubicBezTo>
                <a:cubicBezTo>
                  <a:pt x="131600" y="7251"/>
                  <a:pt x="131326" y="6989"/>
                  <a:pt x="131326" y="6679"/>
                </a:cubicBezTo>
                <a:cubicBezTo>
                  <a:pt x="131326" y="6370"/>
                  <a:pt x="131576" y="6120"/>
                  <a:pt x="131898" y="6120"/>
                </a:cubicBezTo>
                <a:close/>
                <a:moveTo>
                  <a:pt x="3405" y="7977"/>
                </a:moveTo>
                <a:cubicBezTo>
                  <a:pt x="3703" y="7977"/>
                  <a:pt x="3977" y="8227"/>
                  <a:pt x="3977" y="8537"/>
                </a:cubicBezTo>
                <a:cubicBezTo>
                  <a:pt x="3977" y="8835"/>
                  <a:pt x="3727" y="9108"/>
                  <a:pt x="3405" y="9108"/>
                </a:cubicBezTo>
                <a:cubicBezTo>
                  <a:pt x="3096" y="9108"/>
                  <a:pt x="2846" y="8858"/>
                  <a:pt x="2846" y="8537"/>
                </a:cubicBezTo>
                <a:cubicBezTo>
                  <a:pt x="2858" y="8215"/>
                  <a:pt x="3096" y="7977"/>
                  <a:pt x="3405" y="7977"/>
                </a:cubicBezTo>
                <a:close/>
                <a:moveTo>
                  <a:pt x="7132" y="7977"/>
                </a:moveTo>
                <a:cubicBezTo>
                  <a:pt x="7430" y="7977"/>
                  <a:pt x="7692" y="8227"/>
                  <a:pt x="7692" y="8537"/>
                </a:cubicBezTo>
                <a:cubicBezTo>
                  <a:pt x="7692" y="8835"/>
                  <a:pt x="7442" y="9108"/>
                  <a:pt x="7132" y="9108"/>
                </a:cubicBezTo>
                <a:cubicBezTo>
                  <a:pt x="6834" y="9108"/>
                  <a:pt x="6560" y="8858"/>
                  <a:pt x="6560" y="8537"/>
                </a:cubicBezTo>
                <a:cubicBezTo>
                  <a:pt x="6584" y="8215"/>
                  <a:pt x="6822" y="7977"/>
                  <a:pt x="7132" y="7977"/>
                </a:cubicBezTo>
                <a:close/>
                <a:moveTo>
                  <a:pt x="10871" y="7977"/>
                </a:moveTo>
                <a:cubicBezTo>
                  <a:pt x="11168" y="7977"/>
                  <a:pt x="11430" y="8227"/>
                  <a:pt x="11430" y="8537"/>
                </a:cubicBezTo>
                <a:cubicBezTo>
                  <a:pt x="11430" y="8835"/>
                  <a:pt x="11180" y="9108"/>
                  <a:pt x="10871" y="9108"/>
                </a:cubicBezTo>
                <a:cubicBezTo>
                  <a:pt x="10573" y="9108"/>
                  <a:pt x="10299" y="8858"/>
                  <a:pt x="10299" y="8537"/>
                </a:cubicBezTo>
                <a:cubicBezTo>
                  <a:pt x="10299" y="8215"/>
                  <a:pt x="10549" y="7977"/>
                  <a:pt x="10871" y="7977"/>
                </a:cubicBezTo>
                <a:close/>
                <a:moveTo>
                  <a:pt x="14585" y="7977"/>
                </a:moveTo>
                <a:cubicBezTo>
                  <a:pt x="14883" y="7977"/>
                  <a:pt x="15157" y="8227"/>
                  <a:pt x="15157" y="8537"/>
                </a:cubicBezTo>
                <a:cubicBezTo>
                  <a:pt x="15157" y="8835"/>
                  <a:pt x="14895" y="9108"/>
                  <a:pt x="14585" y="9108"/>
                </a:cubicBezTo>
                <a:cubicBezTo>
                  <a:pt x="14288" y="9108"/>
                  <a:pt x="14014" y="8858"/>
                  <a:pt x="14014" y="8537"/>
                </a:cubicBezTo>
                <a:cubicBezTo>
                  <a:pt x="14038" y="8215"/>
                  <a:pt x="14276" y="7977"/>
                  <a:pt x="14585" y="7977"/>
                </a:cubicBezTo>
                <a:close/>
                <a:moveTo>
                  <a:pt x="18324" y="7977"/>
                </a:moveTo>
                <a:cubicBezTo>
                  <a:pt x="18622" y="7977"/>
                  <a:pt x="18883" y="8227"/>
                  <a:pt x="18883" y="8537"/>
                </a:cubicBezTo>
                <a:cubicBezTo>
                  <a:pt x="18883" y="8835"/>
                  <a:pt x="18633" y="9108"/>
                  <a:pt x="18324" y="9108"/>
                </a:cubicBezTo>
                <a:cubicBezTo>
                  <a:pt x="18026" y="9108"/>
                  <a:pt x="17752" y="8858"/>
                  <a:pt x="17752" y="8537"/>
                </a:cubicBezTo>
                <a:cubicBezTo>
                  <a:pt x="17752" y="8215"/>
                  <a:pt x="18014" y="7977"/>
                  <a:pt x="18324" y="7977"/>
                </a:cubicBezTo>
                <a:close/>
                <a:moveTo>
                  <a:pt x="22039" y="7977"/>
                </a:moveTo>
                <a:cubicBezTo>
                  <a:pt x="22336" y="7977"/>
                  <a:pt x="22610" y="8227"/>
                  <a:pt x="22610" y="8537"/>
                </a:cubicBezTo>
                <a:cubicBezTo>
                  <a:pt x="22610" y="8835"/>
                  <a:pt x="22360" y="9108"/>
                  <a:pt x="22039" y="9108"/>
                </a:cubicBezTo>
                <a:cubicBezTo>
                  <a:pt x="21729" y="9108"/>
                  <a:pt x="21479" y="8858"/>
                  <a:pt x="21479" y="8537"/>
                </a:cubicBezTo>
                <a:cubicBezTo>
                  <a:pt x="21491" y="8215"/>
                  <a:pt x="21729" y="7977"/>
                  <a:pt x="22039" y="7977"/>
                </a:cubicBezTo>
                <a:close/>
                <a:moveTo>
                  <a:pt x="25777" y="7977"/>
                </a:moveTo>
                <a:cubicBezTo>
                  <a:pt x="26075" y="7977"/>
                  <a:pt x="26349" y="8227"/>
                  <a:pt x="26349" y="8537"/>
                </a:cubicBezTo>
                <a:cubicBezTo>
                  <a:pt x="26349" y="8835"/>
                  <a:pt x="26087" y="9108"/>
                  <a:pt x="25777" y="9108"/>
                </a:cubicBezTo>
                <a:cubicBezTo>
                  <a:pt x="25468" y="9108"/>
                  <a:pt x="25206" y="8858"/>
                  <a:pt x="25206" y="8537"/>
                </a:cubicBezTo>
                <a:cubicBezTo>
                  <a:pt x="25218" y="8215"/>
                  <a:pt x="25468" y="7977"/>
                  <a:pt x="25777" y="7977"/>
                </a:cubicBezTo>
                <a:close/>
                <a:moveTo>
                  <a:pt x="29504" y="7977"/>
                </a:moveTo>
                <a:cubicBezTo>
                  <a:pt x="29801" y="7977"/>
                  <a:pt x="30063" y="8227"/>
                  <a:pt x="30063" y="8537"/>
                </a:cubicBezTo>
                <a:cubicBezTo>
                  <a:pt x="30063" y="8835"/>
                  <a:pt x="29813" y="9108"/>
                  <a:pt x="29504" y="9108"/>
                </a:cubicBezTo>
                <a:cubicBezTo>
                  <a:pt x="29182" y="9108"/>
                  <a:pt x="28932" y="8858"/>
                  <a:pt x="28932" y="8537"/>
                </a:cubicBezTo>
                <a:cubicBezTo>
                  <a:pt x="28944" y="8215"/>
                  <a:pt x="29182" y="7977"/>
                  <a:pt x="29504" y="7977"/>
                </a:cubicBezTo>
                <a:close/>
                <a:moveTo>
                  <a:pt x="33230" y="7977"/>
                </a:moveTo>
                <a:cubicBezTo>
                  <a:pt x="33528" y="7977"/>
                  <a:pt x="33802" y="8227"/>
                  <a:pt x="33802" y="8537"/>
                </a:cubicBezTo>
                <a:cubicBezTo>
                  <a:pt x="33802" y="8835"/>
                  <a:pt x="33552" y="9108"/>
                  <a:pt x="33230" y="9108"/>
                </a:cubicBezTo>
                <a:cubicBezTo>
                  <a:pt x="32921" y="9108"/>
                  <a:pt x="32671" y="8858"/>
                  <a:pt x="32671" y="8537"/>
                </a:cubicBezTo>
                <a:cubicBezTo>
                  <a:pt x="32671" y="8215"/>
                  <a:pt x="32921" y="7977"/>
                  <a:pt x="33230" y="7977"/>
                </a:cubicBezTo>
                <a:close/>
                <a:moveTo>
                  <a:pt x="36957" y="7977"/>
                </a:moveTo>
                <a:cubicBezTo>
                  <a:pt x="37255" y="7977"/>
                  <a:pt x="37517" y="8227"/>
                  <a:pt x="37517" y="8537"/>
                </a:cubicBezTo>
                <a:cubicBezTo>
                  <a:pt x="37517" y="8835"/>
                  <a:pt x="37267" y="9108"/>
                  <a:pt x="36957" y="9108"/>
                </a:cubicBezTo>
                <a:cubicBezTo>
                  <a:pt x="36648" y="9108"/>
                  <a:pt x="36386" y="8858"/>
                  <a:pt x="36386" y="8537"/>
                </a:cubicBezTo>
                <a:cubicBezTo>
                  <a:pt x="36409" y="8215"/>
                  <a:pt x="36648" y="7977"/>
                  <a:pt x="36957" y="7977"/>
                </a:cubicBezTo>
                <a:close/>
                <a:moveTo>
                  <a:pt x="40672" y="7977"/>
                </a:moveTo>
                <a:cubicBezTo>
                  <a:pt x="40970" y="7977"/>
                  <a:pt x="41243" y="8227"/>
                  <a:pt x="41243" y="8537"/>
                </a:cubicBezTo>
                <a:cubicBezTo>
                  <a:pt x="41243" y="8835"/>
                  <a:pt x="40993" y="9108"/>
                  <a:pt x="40672" y="9108"/>
                </a:cubicBezTo>
                <a:cubicBezTo>
                  <a:pt x="40374" y="9108"/>
                  <a:pt x="40112" y="8858"/>
                  <a:pt x="40112" y="8537"/>
                </a:cubicBezTo>
                <a:cubicBezTo>
                  <a:pt x="40124" y="8215"/>
                  <a:pt x="40362" y="7977"/>
                  <a:pt x="40672" y="7977"/>
                </a:cubicBezTo>
                <a:close/>
                <a:moveTo>
                  <a:pt x="44410" y="7977"/>
                </a:moveTo>
                <a:cubicBezTo>
                  <a:pt x="44708" y="7977"/>
                  <a:pt x="44982" y="8227"/>
                  <a:pt x="44982" y="8537"/>
                </a:cubicBezTo>
                <a:cubicBezTo>
                  <a:pt x="44982" y="8835"/>
                  <a:pt x="44720" y="9108"/>
                  <a:pt x="44410" y="9108"/>
                </a:cubicBezTo>
                <a:cubicBezTo>
                  <a:pt x="44113" y="9108"/>
                  <a:pt x="43851" y="8858"/>
                  <a:pt x="43851" y="8537"/>
                </a:cubicBezTo>
                <a:cubicBezTo>
                  <a:pt x="43851" y="8215"/>
                  <a:pt x="44101" y="7977"/>
                  <a:pt x="44410" y="7977"/>
                </a:cubicBezTo>
                <a:close/>
                <a:moveTo>
                  <a:pt x="48137" y="7977"/>
                </a:moveTo>
                <a:cubicBezTo>
                  <a:pt x="48435" y="7977"/>
                  <a:pt x="48697" y="8227"/>
                  <a:pt x="48697" y="8537"/>
                </a:cubicBezTo>
                <a:cubicBezTo>
                  <a:pt x="48697" y="8835"/>
                  <a:pt x="48447" y="9108"/>
                  <a:pt x="48137" y="9108"/>
                </a:cubicBezTo>
                <a:cubicBezTo>
                  <a:pt x="47839" y="9108"/>
                  <a:pt x="47566" y="8858"/>
                  <a:pt x="47566" y="8537"/>
                </a:cubicBezTo>
                <a:cubicBezTo>
                  <a:pt x="47578" y="8215"/>
                  <a:pt x="47839" y="7977"/>
                  <a:pt x="48137" y="7977"/>
                </a:cubicBezTo>
                <a:close/>
                <a:moveTo>
                  <a:pt x="51864" y="7977"/>
                </a:moveTo>
                <a:cubicBezTo>
                  <a:pt x="52161" y="7977"/>
                  <a:pt x="52435" y="8227"/>
                  <a:pt x="52435" y="8537"/>
                </a:cubicBezTo>
                <a:cubicBezTo>
                  <a:pt x="52435" y="8835"/>
                  <a:pt x="52185" y="9108"/>
                  <a:pt x="51864" y="9108"/>
                </a:cubicBezTo>
                <a:cubicBezTo>
                  <a:pt x="51566" y="9108"/>
                  <a:pt x="51304" y="8858"/>
                  <a:pt x="51304" y="8537"/>
                </a:cubicBezTo>
                <a:cubicBezTo>
                  <a:pt x="51304" y="8215"/>
                  <a:pt x="51554" y="7977"/>
                  <a:pt x="51864" y="7977"/>
                </a:cubicBezTo>
                <a:close/>
                <a:moveTo>
                  <a:pt x="55602" y="7977"/>
                </a:moveTo>
                <a:cubicBezTo>
                  <a:pt x="55900" y="7977"/>
                  <a:pt x="56174" y="8227"/>
                  <a:pt x="56174" y="8537"/>
                </a:cubicBezTo>
                <a:cubicBezTo>
                  <a:pt x="56174" y="8835"/>
                  <a:pt x="55912" y="9108"/>
                  <a:pt x="55602" y="9108"/>
                </a:cubicBezTo>
                <a:cubicBezTo>
                  <a:pt x="55293" y="9108"/>
                  <a:pt x="55043" y="8858"/>
                  <a:pt x="55043" y="8537"/>
                </a:cubicBezTo>
                <a:cubicBezTo>
                  <a:pt x="55043" y="8215"/>
                  <a:pt x="55293" y="7977"/>
                  <a:pt x="55602" y="7977"/>
                </a:cubicBezTo>
                <a:close/>
                <a:moveTo>
                  <a:pt x="59329" y="7977"/>
                </a:moveTo>
                <a:cubicBezTo>
                  <a:pt x="59627" y="7977"/>
                  <a:pt x="59889" y="8227"/>
                  <a:pt x="59889" y="8537"/>
                </a:cubicBezTo>
                <a:cubicBezTo>
                  <a:pt x="59889" y="8835"/>
                  <a:pt x="59639" y="9108"/>
                  <a:pt x="59329" y="9108"/>
                </a:cubicBezTo>
                <a:cubicBezTo>
                  <a:pt x="59008" y="9108"/>
                  <a:pt x="58757" y="8858"/>
                  <a:pt x="58757" y="8537"/>
                </a:cubicBezTo>
                <a:cubicBezTo>
                  <a:pt x="58757" y="8215"/>
                  <a:pt x="59008" y="7977"/>
                  <a:pt x="59329" y="7977"/>
                </a:cubicBezTo>
                <a:close/>
                <a:moveTo>
                  <a:pt x="63056" y="7977"/>
                </a:moveTo>
                <a:cubicBezTo>
                  <a:pt x="63353" y="7977"/>
                  <a:pt x="63627" y="8227"/>
                  <a:pt x="63627" y="8537"/>
                </a:cubicBezTo>
                <a:cubicBezTo>
                  <a:pt x="63627" y="8835"/>
                  <a:pt x="63377" y="9108"/>
                  <a:pt x="63056" y="9108"/>
                </a:cubicBezTo>
                <a:cubicBezTo>
                  <a:pt x="62746" y="9108"/>
                  <a:pt x="62496" y="8858"/>
                  <a:pt x="62496" y="8537"/>
                </a:cubicBezTo>
                <a:cubicBezTo>
                  <a:pt x="62496" y="8215"/>
                  <a:pt x="62746" y="7977"/>
                  <a:pt x="63056" y="7977"/>
                </a:cubicBezTo>
                <a:close/>
                <a:moveTo>
                  <a:pt x="66782" y="7977"/>
                </a:moveTo>
                <a:cubicBezTo>
                  <a:pt x="67080" y="7977"/>
                  <a:pt x="67342" y="8227"/>
                  <a:pt x="67342" y="8537"/>
                </a:cubicBezTo>
                <a:cubicBezTo>
                  <a:pt x="67342" y="8835"/>
                  <a:pt x="67092" y="9108"/>
                  <a:pt x="66782" y="9108"/>
                </a:cubicBezTo>
                <a:cubicBezTo>
                  <a:pt x="66473" y="9108"/>
                  <a:pt x="66211" y="8858"/>
                  <a:pt x="66211" y="8537"/>
                </a:cubicBezTo>
                <a:cubicBezTo>
                  <a:pt x="66235" y="8215"/>
                  <a:pt x="66473" y="7977"/>
                  <a:pt x="66782" y="7977"/>
                </a:cubicBezTo>
                <a:close/>
                <a:moveTo>
                  <a:pt x="70509" y="7977"/>
                </a:moveTo>
                <a:cubicBezTo>
                  <a:pt x="70807" y="7977"/>
                  <a:pt x="71080" y="8227"/>
                  <a:pt x="71080" y="8537"/>
                </a:cubicBezTo>
                <a:cubicBezTo>
                  <a:pt x="71080" y="8835"/>
                  <a:pt x="70830" y="9108"/>
                  <a:pt x="70509" y="9108"/>
                </a:cubicBezTo>
                <a:cubicBezTo>
                  <a:pt x="70199" y="9108"/>
                  <a:pt x="69949" y="8858"/>
                  <a:pt x="69949" y="8537"/>
                </a:cubicBezTo>
                <a:cubicBezTo>
                  <a:pt x="69949" y="8215"/>
                  <a:pt x="70199" y="7977"/>
                  <a:pt x="70509" y="7977"/>
                </a:cubicBezTo>
                <a:close/>
                <a:moveTo>
                  <a:pt x="74236" y="7977"/>
                </a:moveTo>
                <a:cubicBezTo>
                  <a:pt x="74533" y="7977"/>
                  <a:pt x="74795" y="8227"/>
                  <a:pt x="74795" y="8537"/>
                </a:cubicBezTo>
                <a:cubicBezTo>
                  <a:pt x="74795" y="8835"/>
                  <a:pt x="74545" y="9108"/>
                  <a:pt x="74236" y="9108"/>
                </a:cubicBezTo>
                <a:cubicBezTo>
                  <a:pt x="73938" y="9108"/>
                  <a:pt x="73676" y="8858"/>
                  <a:pt x="73676" y="8537"/>
                </a:cubicBezTo>
                <a:cubicBezTo>
                  <a:pt x="73676" y="8215"/>
                  <a:pt x="73926" y="7977"/>
                  <a:pt x="74236" y="7977"/>
                </a:cubicBezTo>
                <a:close/>
                <a:moveTo>
                  <a:pt x="77855" y="7977"/>
                </a:moveTo>
                <a:cubicBezTo>
                  <a:pt x="78153" y="7977"/>
                  <a:pt x="78415" y="8227"/>
                  <a:pt x="78415" y="8537"/>
                </a:cubicBezTo>
                <a:cubicBezTo>
                  <a:pt x="78415" y="8835"/>
                  <a:pt x="78165" y="9108"/>
                  <a:pt x="77855" y="9108"/>
                </a:cubicBezTo>
                <a:cubicBezTo>
                  <a:pt x="77546" y="9108"/>
                  <a:pt x="77284" y="8858"/>
                  <a:pt x="77284" y="8537"/>
                </a:cubicBezTo>
                <a:cubicBezTo>
                  <a:pt x="77284" y="8215"/>
                  <a:pt x="77546" y="7977"/>
                  <a:pt x="77855" y="7977"/>
                </a:cubicBezTo>
                <a:close/>
                <a:moveTo>
                  <a:pt x="81570" y="7977"/>
                </a:moveTo>
                <a:cubicBezTo>
                  <a:pt x="81868" y="7977"/>
                  <a:pt x="82141" y="8227"/>
                  <a:pt x="82141" y="8537"/>
                </a:cubicBezTo>
                <a:cubicBezTo>
                  <a:pt x="82141" y="8835"/>
                  <a:pt x="81879" y="9108"/>
                  <a:pt x="81570" y="9108"/>
                </a:cubicBezTo>
                <a:cubicBezTo>
                  <a:pt x="81260" y="9108"/>
                  <a:pt x="81010" y="8858"/>
                  <a:pt x="81010" y="8537"/>
                </a:cubicBezTo>
                <a:cubicBezTo>
                  <a:pt x="81022" y="8215"/>
                  <a:pt x="81260" y="7977"/>
                  <a:pt x="81570" y="7977"/>
                </a:cubicBezTo>
                <a:close/>
                <a:moveTo>
                  <a:pt x="85308" y="7977"/>
                </a:moveTo>
                <a:cubicBezTo>
                  <a:pt x="85606" y="7977"/>
                  <a:pt x="85880" y="8227"/>
                  <a:pt x="85880" y="8537"/>
                </a:cubicBezTo>
                <a:cubicBezTo>
                  <a:pt x="85880" y="8835"/>
                  <a:pt x="85618" y="9108"/>
                  <a:pt x="85308" y="9108"/>
                </a:cubicBezTo>
                <a:cubicBezTo>
                  <a:pt x="84999" y="9108"/>
                  <a:pt x="84749" y="8858"/>
                  <a:pt x="84749" y="8537"/>
                </a:cubicBezTo>
                <a:cubicBezTo>
                  <a:pt x="84749" y="8215"/>
                  <a:pt x="84999" y="7977"/>
                  <a:pt x="85308" y="7977"/>
                </a:cubicBezTo>
                <a:close/>
                <a:moveTo>
                  <a:pt x="89035" y="7977"/>
                </a:moveTo>
                <a:cubicBezTo>
                  <a:pt x="89333" y="7977"/>
                  <a:pt x="89595" y="8227"/>
                  <a:pt x="89595" y="8537"/>
                </a:cubicBezTo>
                <a:cubicBezTo>
                  <a:pt x="89595" y="8835"/>
                  <a:pt x="89345" y="9108"/>
                  <a:pt x="89035" y="9108"/>
                </a:cubicBezTo>
                <a:cubicBezTo>
                  <a:pt x="88714" y="9108"/>
                  <a:pt x="88464" y="8858"/>
                  <a:pt x="88464" y="8537"/>
                </a:cubicBezTo>
                <a:cubicBezTo>
                  <a:pt x="88475" y="8215"/>
                  <a:pt x="88714" y="7977"/>
                  <a:pt x="89035" y="7977"/>
                </a:cubicBezTo>
                <a:close/>
                <a:moveTo>
                  <a:pt x="92762" y="7977"/>
                </a:moveTo>
                <a:cubicBezTo>
                  <a:pt x="93059" y="7977"/>
                  <a:pt x="93333" y="8227"/>
                  <a:pt x="93333" y="8537"/>
                </a:cubicBezTo>
                <a:cubicBezTo>
                  <a:pt x="93333" y="8835"/>
                  <a:pt x="93071" y="9108"/>
                  <a:pt x="92762" y="9108"/>
                </a:cubicBezTo>
                <a:cubicBezTo>
                  <a:pt x="92452" y="9108"/>
                  <a:pt x="92202" y="8858"/>
                  <a:pt x="92202" y="8537"/>
                </a:cubicBezTo>
                <a:cubicBezTo>
                  <a:pt x="92202" y="8215"/>
                  <a:pt x="92452" y="7977"/>
                  <a:pt x="92762" y="7977"/>
                </a:cubicBezTo>
                <a:close/>
                <a:moveTo>
                  <a:pt x="96488" y="7977"/>
                </a:moveTo>
                <a:cubicBezTo>
                  <a:pt x="96786" y="7977"/>
                  <a:pt x="97048" y="8227"/>
                  <a:pt x="97048" y="8537"/>
                </a:cubicBezTo>
                <a:cubicBezTo>
                  <a:pt x="97048" y="8835"/>
                  <a:pt x="96798" y="9108"/>
                  <a:pt x="96488" y="9108"/>
                </a:cubicBezTo>
                <a:cubicBezTo>
                  <a:pt x="96191" y="9108"/>
                  <a:pt x="95917" y="8858"/>
                  <a:pt x="95917" y="8537"/>
                </a:cubicBezTo>
                <a:cubicBezTo>
                  <a:pt x="95917" y="8215"/>
                  <a:pt x="96179" y="7977"/>
                  <a:pt x="96488" y="7977"/>
                </a:cubicBezTo>
                <a:close/>
                <a:moveTo>
                  <a:pt x="100203" y="7977"/>
                </a:moveTo>
                <a:cubicBezTo>
                  <a:pt x="100501" y="7977"/>
                  <a:pt x="100775" y="8227"/>
                  <a:pt x="100775" y="8537"/>
                </a:cubicBezTo>
                <a:cubicBezTo>
                  <a:pt x="100775" y="8835"/>
                  <a:pt x="100513" y="9108"/>
                  <a:pt x="100203" y="9108"/>
                </a:cubicBezTo>
                <a:cubicBezTo>
                  <a:pt x="99905" y="9108"/>
                  <a:pt x="99644" y="8858"/>
                  <a:pt x="99644" y="8537"/>
                </a:cubicBezTo>
                <a:cubicBezTo>
                  <a:pt x="99655" y="8215"/>
                  <a:pt x="99894" y="7977"/>
                  <a:pt x="100203" y="7977"/>
                </a:cubicBezTo>
                <a:close/>
                <a:moveTo>
                  <a:pt x="103942" y="7977"/>
                </a:moveTo>
                <a:cubicBezTo>
                  <a:pt x="104239" y="7977"/>
                  <a:pt x="104513" y="8227"/>
                  <a:pt x="104513" y="8537"/>
                </a:cubicBezTo>
                <a:cubicBezTo>
                  <a:pt x="104513" y="8835"/>
                  <a:pt x="104251" y="9108"/>
                  <a:pt x="103942" y="9108"/>
                </a:cubicBezTo>
                <a:cubicBezTo>
                  <a:pt x="103644" y="9108"/>
                  <a:pt x="103382" y="8858"/>
                  <a:pt x="103382" y="8537"/>
                </a:cubicBezTo>
                <a:cubicBezTo>
                  <a:pt x="103382" y="8215"/>
                  <a:pt x="103632" y="7977"/>
                  <a:pt x="103942" y="7977"/>
                </a:cubicBezTo>
                <a:close/>
                <a:moveTo>
                  <a:pt x="107668" y="7977"/>
                </a:moveTo>
                <a:cubicBezTo>
                  <a:pt x="107966" y="7977"/>
                  <a:pt x="108228" y="8227"/>
                  <a:pt x="108228" y="8537"/>
                </a:cubicBezTo>
                <a:cubicBezTo>
                  <a:pt x="108228" y="8835"/>
                  <a:pt x="107978" y="9108"/>
                  <a:pt x="107668" y="9108"/>
                </a:cubicBezTo>
                <a:cubicBezTo>
                  <a:pt x="107371" y="9108"/>
                  <a:pt x="107097" y="8858"/>
                  <a:pt x="107097" y="8537"/>
                </a:cubicBezTo>
                <a:cubicBezTo>
                  <a:pt x="107109" y="8215"/>
                  <a:pt x="107347" y="7977"/>
                  <a:pt x="107668" y="7977"/>
                </a:cubicBezTo>
                <a:close/>
                <a:moveTo>
                  <a:pt x="111395" y="7977"/>
                </a:moveTo>
                <a:cubicBezTo>
                  <a:pt x="111693" y="7977"/>
                  <a:pt x="111967" y="8227"/>
                  <a:pt x="111967" y="8537"/>
                </a:cubicBezTo>
                <a:cubicBezTo>
                  <a:pt x="111967" y="8835"/>
                  <a:pt x="111705" y="9108"/>
                  <a:pt x="111395" y="9108"/>
                </a:cubicBezTo>
                <a:cubicBezTo>
                  <a:pt x="111085" y="9108"/>
                  <a:pt x="110835" y="8858"/>
                  <a:pt x="110835" y="8537"/>
                </a:cubicBezTo>
                <a:cubicBezTo>
                  <a:pt x="110835" y="8215"/>
                  <a:pt x="111085" y="7977"/>
                  <a:pt x="111395" y="7977"/>
                </a:cubicBezTo>
                <a:close/>
                <a:moveTo>
                  <a:pt x="115122" y="7977"/>
                </a:moveTo>
                <a:cubicBezTo>
                  <a:pt x="115419" y="7977"/>
                  <a:pt x="115681" y="8227"/>
                  <a:pt x="115681" y="8537"/>
                </a:cubicBezTo>
                <a:cubicBezTo>
                  <a:pt x="115681" y="8835"/>
                  <a:pt x="115431" y="9108"/>
                  <a:pt x="115122" y="9108"/>
                </a:cubicBezTo>
                <a:cubicBezTo>
                  <a:pt x="114812" y="9108"/>
                  <a:pt x="114550" y="8858"/>
                  <a:pt x="114550" y="8537"/>
                </a:cubicBezTo>
                <a:cubicBezTo>
                  <a:pt x="114574" y="8215"/>
                  <a:pt x="114812" y="7977"/>
                  <a:pt x="115122" y="7977"/>
                </a:cubicBezTo>
                <a:close/>
                <a:moveTo>
                  <a:pt x="118860" y="7977"/>
                </a:moveTo>
                <a:cubicBezTo>
                  <a:pt x="119158" y="7977"/>
                  <a:pt x="119420" y="8227"/>
                  <a:pt x="119420" y="8537"/>
                </a:cubicBezTo>
                <a:cubicBezTo>
                  <a:pt x="119420" y="8835"/>
                  <a:pt x="119170" y="9108"/>
                  <a:pt x="118860" y="9108"/>
                </a:cubicBezTo>
                <a:cubicBezTo>
                  <a:pt x="118539" y="9108"/>
                  <a:pt x="118289" y="8858"/>
                  <a:pt x="118289" y="8537"/>
                </a:cubicBezTo>
                <a:cubicBezTo>
                  <a:pt x="118289" y="8215"/>
                  <a:pt x="118539" y="7977"/>
                  <a:pt x="118860" y="7977"/>
                </a:cubicBezTo>
                <a:close/>
                <a:moveTo>
                  <a:pt x="122575" y="7977"/>
                </a:moveTo>
                <a:cubicBezTo>
                  <a:pt x="122873" y="7977"/>
                  <a:pt x="123146" y="8227"/>
                  <a:pt x="123146" y="8537"/>
                </a:cubicBezTo>
                <a:cubicBezTo>
                  <a:pt x="123146" y="8835"/>
                  <a:pt x="122885" y="9108"/>
                  <a:pt x="122575" y="9108"/>
                </a:cubicBezTo>
                <a:cubicBezTo>
                  <a:pt x="122265" y="9108"/>
                  <a:pt x="122015" y="8858"/>
                  <a:pt x="122015" y="8537"/>
                </a:cubicBezTo>
                <a:cubicBezTo>
                  <a:pt x="122027" y="8215"/>
                  <a:pt x="122277" y="7977"/>
                  <a:pt x="122575" y="7977"/>
                </a:cubicBezTo>
                <a:close/>
                <a:moveTo>
                  <a:pt x="126314" y="7977"/>
                </a:moveTo>
                <a:cubicBezTo>
                  <a:pt x="126611" y="7977"/>
                  <a:pt x="126873" y="8227"/>
                  <a:pt x="126873" y="8537"/>
                </a:cubicBezTo>
                <a:cubicBezTo>
                  <a:pt x="126873" y="8835"/>
                  <a:pt x="126623" y="9108"/>
                  <a:pt x="126314" y="9108"/>
                </a:cubicBezTo>
                <a:cubicBezTo>
                  <a:pt x="126004" y="9108"/>
                  <a:pt x="125742" y="8858"/>
                  <a:pt x="125742" y="8537"/>
                </a:cubicBezTo>
                <a:cubicBezTo>
                  <a:pt x="125742" y="8215"/>
                  <a:pt x="126004" y="7977"/>
                  <a:pt x="126314" y="7977"/>
                </a:cubicBezTo>
                <a:close/>
                <a:moveTo>
                  <a:pt x="130028" y="7977"/>
                </a:moveTo>
                <a:cubicBezTo>
                  <a:pt x="130326" y="7977"/>
                  <a:pt x="130600" y="8227"/>
                  <a:pt x="130600" y="8537"/>
                </a:cubicBezTo>
                <a:cubicBezTo>
                  <a:pt x="130600" y="8835"/>
                  <a:pt x="130350" y="9108"/>
                  <a:pt x="130028" y="9108"/>
                </a:cubicBezTo>
                <a:cubicBezTo>
                  <a:pt x="129731" y="9108"/>
                  <a:pt x="129469" y="8858"/>
                  <a:pt x="129469" y="8537"/>
                </a:cubicBezTo>
                <a:cubicBezTo>
                  <a:pt x="129469" y="8215"/>
                  <a:pt x="129719" y="7977"/>
                  <a:pt x="130028" y="7977"/>
                </a:cubicBezTo>
                <a:close/>
                <a:moveTo>
                  <a:pt x="1548" y="9835"/>
                </a:moveTo>
                <a:cubicBezTo>
                  <a:pt x="1846" y="9835"/>
                  <a:pt x="2119" y="10097"/>
                  <a:pt x="2119" y="10406"/>
                </a:cubicBezTo>
                <a:cubicBezTo>
                  <a:pt x="2119" y="10704"/>
                  <a:pt x="1858" y="10966"/>
                  <a:pt x="1548" y="10966"/>
                </a:cubicBezTo>
                <a:cubicBezTo>
                  <a:pt x="1238" y="10966"/>
                  <a:pt x="988" y="10716"/>
                  <a:pt x="988" y="10406"/>
                </a:cubicBezTo>
                <a:cubicBezTo>
                  <a:pt x="988" y="10097"/>
                  <a:pt x="1238" y="9835"/>
                  <a:pt x="1548" y="9835"/>
                </a:cubicBezTo>
                <a:close/>
                <a:moveTo>
                  <a:pt x="5287" y="9835"/>
                </a:moveTo>
                <a:cubicBezTo>
                  <a:pt x="5596" y="9835"/>
                  <a:pt x="5846" y="10097"/>
                  <a:pt x="5846" y="10406"/>
                </a:cubicBezTo>
                <a:cubicBezTo>
                  <a:pt x="5846" y="10716"/>
                  <a:pt x="5596" y="10966"/>
                  <a:pt x="5287" y="10966"/>
                </a:cubicBezTo>
                <a:cubicBezTo>
                  <a:pt x="4977" y="10966"/>
                  <a:pt x="4715" y="10716"/>
                  <a:pt x="4715" y="10406"/>
                </a:cubicBezTo>
                <a:cubicBezTo>
                  <a:pt x="4715" y="10097"/>
                  <a:pt x="4977" y="9835"/>
                  <a:pt x="5287" y="9835"/>
                </a:cubicBezTo>
                <a:close/>
                <a:moveTo>
                  <a:pt x="9001" y="9835"/>
                </a:moveTo>
                <a:cubicBezTo>
                  <a:pt x="9299" y="9835"/>
                  <a:pt x="9573" y="10097"/>
                  <a:pt x="9573" y="10406"/>
                </a:cubicBezTo>
                <a:cubicBezTo>
                  <a:pt x="9573" y="10704"/>
                  <a:pt x="9323" y="10966"/>
                  <a:pt x="9001" y="10966"/>
                </a:cubicBezTo>
                <a:cubicBezTo>
                  <a:pt x="8704" y="10966"/>
                  <a:pt x="8442" y="10716"/>
                  <a:pt x="8442" y="10406"/>
                </a:cubicBezTo>
                <a:cubicBezTo>
                  <a:pt x="8442" y="10097"/>
                  <a:pt x="8692" y="9835"/>
                  <a:pt x="9001" y="9835"/>
                </a:cubicBezTo>
                <a:close/>
                <a:moveTo>
                  <a:pt x="12728" y="9835"/>
                </a:moveTo>
                <a:cubicBezTo>
                  <a:pt x="13037" y="9835"/>
                  <a:pt x="13288" y="10097"/>
                  <a:pt x="13288" y="10406"/>
                </a:cubicBezTo>
                <a:cubicBezTo>
                  <a:pt x="13288" y="10716"/>
                  <a:pt x="13037" y="10966"/>
                  <a:pt x="12728" y="10966"/>
                </a:cubicBezTo>
                <a:cubicBezTo>
                  <a:pt x="12418" y="10966"/>
                  <a:pt x="12156" y="10716"/>
                  <a:pt x="12156" y="10406"/>
                </a:cubicBezTo>
                <a:cubicBezTo>
                  <a:pt x="12180" y="10097"/>
                  <a:pt x="12418" y="9835"/>
                  <a:pt x="12728" y="9835"/>
                </a:cubicBezTo>
                <a:close/>
                <a:moveTo>
                  <a:pt x="16466" y="9835"/>
                </a:moveTo>
                <a:cubicBezTo>
                  <a:pt x="16764" y="9835"/>
                  <a:pt x="17026" y="10097"/>
                  <a:pt x="17026" y="10406"/>
                </a:cubicBezTo>
                <a:cubicBezTo>
                  <a:pt x="17026" y="10704"/>
                  <a:pt x="16776" y="10966"/>
                  <a:pt x="16466" y="10966"/>
                </a:cubicBezTo>
                <a:cubicBezTo>
                  <a:pt x="16169" y="10966"/>
                  <a:pt x="15895" y="10716"/>
                  <a:pt x="15895" y="10406"/>
                </a:cubicBezTo>
                <a:cubicBezTo>
                  <a:pt x="15895" y="10097"/>
                  <a:pt x="16145" y="9835"/>
                  <a:pt x="16466" y="9835"/>
                </a:cubicBezTo>
                <a:close/>
                <a:moveTo>
                  <a:pt x="20181" y="9835"/>
                </a:moveTo>
                <a:cubicBezTo>
                  <a:pt x="20491" y="9835"/>
                  <a:pt x="20753" y="10097"/>
                  <a:pt x="20753" y="10406"/>
                </a:cubicBezTo>
                <a:cubicBezTo>
                  <a:pt x="20753" y="10716"/>
                  <a:pt x="20491" y="10966"/>
                  <a:pt x="20181" y="10966"/>
                </a:cubicBezTo>
                <a:cubicBezTo>
                  <a:pt x="19872" y="10966"/>
                  <a:pt x="19622" y="10716"/>
                  <a:pt x="19622" y="10406"/>
                </a:cubicBezTo>
                <a:cubicBezTo>
                  <a:pt x="19634" y="10097"/>
                  <a:pt x="19872" y="9835"/>
                  <a:pt x="20181" y="9835"/>
                </a:cubicBezTo>
                <a:close/>
                <a:moveTo>
                  <a:pt x="23920" y="9835"/>
                </a:moveTo>
                <a:cubicBezTo>
                  <a:pt x="24217" y="9835"/>
                  <a:pt x="24479" y="10097"/>
                  <a:pt x="24479" y="10406"/>
                </a:cubicBezTo>
                <a:cubicBezTo>
                  <a:pt x="24479" y="10704"/>
                  <a:pt x="24229" y="10966"/>
                  <a:pt x="23920" y="10966"/>
                </a:cubicBezTo>
                <a:cubicBezTo>
                  <a:pt x="23610" y="10966"/>
                  <a:pt x="23348" y="10716"/>
                  <a:pt x="23348" y="10406"/>
                </a:cubicBezTo>
                <a:cubicBezTo>
                  <a:pt x="23348" y="10097"/>
                  <a:pt x="23610" y="9835"/>
                  <a:pt x="23920" y="9835"/>
                </a:cubicBezTo>
                <a:close/>
                <a:moveTo>
                  <a:pt x="27635" y="9835"/>
                </a:moveTo>
                <a:cubicBezTo>
                  <a:pt x="27956" y="9835"/>
                  <a:pt x="28206" y="10097"/>
                  <a:pt x="28206" y="10406"/>
                </a:cubicBezTo>
                <a:cubicBezTo>
                  <a:pt x="28206" y="10716"/>
                  <a:pt x="27956" y="10966"/>
                  <a:pt x="27635" y="10966"/>
                </a:cubicBezTo>
                <a:cubicBezTo>
                  <a:pt x="27325" y="10966"/>
                  <a:pt x="27075" y="10716"/>
                  <a:pt x="27075" y="10406"/>
                </a:cubicBezTo>
                <a:cubicBezTo>
                  <a:pt x="27087" y="10097"/>
                  <a:pt x="27325" y="9835"/>
                  <a:pt x="27635" y="9835"/>
                </a:cubicBezTo>
                <a:close/>
                <a:moveTo>
                  <a:pt x="31373" y="9835"/>
                </a:moveTo>
                <a:cubicBezTo>
                  <a:pt x="31671" y="9835"/>
                  <a:pt x="31945" y="10097"/>
                  <a:pt x="31945" y="10406"/>
                </a:cubicBezTo>
                <a:cubicBezTo>
                  <a:pt x="31945" y="10704"/>
                  <a:pt x="31683" y="10966"/>
                  <a:pt x="31373" y="10966"/>
                </a:cubicBezTo>
                <a:cubicBezTo>
                  <a:pt x="31064" y="10966"/>
                  <a:pt x="30814" y="10716"/>
                  <a:pt x="30814" y="10406"/>
                </a:cubicBezTo>
                <a:cubicBezTo>
                  <a:pt x="30814" y="10097"/>
                  <a:pt x="31064" y="9835"/>
                  <a:pt x="31373" y="9835"/>
                </a:cubicBezTo>
                <a:close/>
                <a:moveTo>
                  <a:pt x="35100" y="9835"/>
                </a:moveTo>
                <a:cubicBezTo>
                  <a:pt x="35409" y="9835"/>
                  <a:pt x="35659" y="10097"/>
                  <a:pt x="35659" y="10406"/>
                </a:cubicBezTo>
                <a:cubicBezTo>
                  <a:pt x="35659" y="10716"/>
                  <a:pt x="35409" y="10966"/>
                  <a:pt x="35100" y="10966"/>
                </a:cubicBezTo>
                <a:cubicBezTo>
                  <a:pt x="34778" y="10966"/>
                  <a:pt x="34528" y="10716"/>
                  <a:pt x="34528" y="10406"/>
                </a:cubicBezTo>
                <a:cubicBezTo>
                  <a:pt x="34540" y="10097"/>
                  <a:pt x="34778" y="9835"/>
                  <a:pt x="35100" y="9835"/>
                </a:cubicBezTo>
                <a:close/>
                <a:moveTo>
                  <a:pt x="38815" y="9835"/>
                </a:moveTo>
                <a:cubicBezTo>
                  <a:pt x="39112" y="9835"/>
                  <a:pt x="39386" y="10097"/>
                  <a:pt x="39386" y="10406"/>
                </a:cubicBezTo>
                <a:cubicBezTo>
                  <a:pt x="39386" y="10704"/>
                  <a:pt x="39124" y="10966"/>
                  <a:pt x="38815" y="10966"/>
                </a:cubicBezTo>
                <a:cubicBezTo>
                  <a:pt x="38517" y="10966"/>
                  <a:pt x="38255" y="10716"/>
                  <a:pt x="38255" y="10406"/>
                </a:cubicBezTo>
                <a:cubicBezTo>
                  <a:pt x="38267" y="10097"/>
                  <a:pt x="38505" y="9835"/>
                  <a:pt x="38815" y="9835"/>
                </a:cubicBezTo>
                <a:close/>
                <a:moveTo>
                  <a:pt x="42553" y="9835"/>
                </a:moveTo>
                <a:cubicBezTo>
                  <a:pt x="42863" y="9835"/>
                  <a:pt x="43113" y="10097"/>
                  <a:pt x="43113" y="10406"/>
                </a:cubicBezTo>
                <a:cubicBezTo>
                  <a:pt x="43113" y="10716"/>
                  <a:pt x="42863" y="10966"/>
                  <a:pt x="42553" y="10966"/>
                </a:cubicBezTo>
                <a:cubicBezTo>
                  <a:pt x="42232" y="10966"/>
                  <a:pt x="41982" y="10716"/>
                  <a:pt x="41982" y="10406"/>
                </a:cubicBezTo>
                <a:cubicBezTo>
                  <a:pt x="41982" y="10097"/>
                  <a:pt x="42244" y="9835"/>
                  <a:pt x="42553" y="9835"/>
                </a:cubicBezTo>
                <a:close/>
                <a:moveTo>
                  <a:pt x="46268" y="9835"/>
                </a:moveTo>
                <a:cubicBezTo>
                  <a:pt x="46565" y="9835"/>
                  <a:pt x="46839" y="10097"/>
                  <a:pt x="46839" y="10406"/>
                </a:cubicBezTo>
                <a:cubicBezTo>
                  <a:pt x="46839" y="10704"/>
                  <a:pt x="46589" y="10966"/>
                  <a:pt x="46268" y="10966"/>
                </a:cubicBezTo>
                <a:cubicBezTo>
                  <a:pt x="45970" y="10966"/>
                  <a:pt x="45708" y="10716"/>
                  <a:pt x="45708" y="10406"/>
                </a:cubicBezTo>
                <a:cubicBezTo>
                  <a:pt x="45720" y="10097"/>
                  <a:pt x="45958" y="9835"/>
                  <a:pt x="46268" y="9835"/>
                </a:cubicBezTo>
                <a:close/>
                <a:moveTo>
                  <a:pt x="50006" y="9835"/>
                </a:moveTo>
                <a:cubicBezTo>
                  <a:pt x="50316" y="9835"/>
                  <a:pt x="50578" y="10097"/>
                  <a:pt x="50578" y="10406"/>
                </a:cubicBezTo>
                <a:cubicBezTo>
                  <a:pt x="50578" y="10716"/>
                  <a:pt x="50316" y="10966"/>
                  <a:pt x="50006" y="10966"/>
                </a:cubicBezTo>
                <a:cubicBezTo>
                  <a:pt x="49697" y="10966"/>
                  <a:pt x="49447" y="10716"/>
                  <a:pt x="49447" y="10406"/>
                </a:cubicBezTo>
                <a:cubicBezTo>
                  <a:pt x="49447" y="10097"/>
                  <a:pt x="49697" y="9835"/>
                  <a:pt x="50006" y="9835"/>
                </a:cubicBezTo>
                <a:close/>
                <a:moveTo>
                  <a:pt x="53733" y="9835"/>
                </a:moveTo>
                <a:cubicBezTo>
                  <a:pt x="54031" y="9835"/>
                  <a:pt x="54293" y="10097"/>
                  <a:pt x="54293" y="10406"/>
                </a:cubicBezTo>
                <a:cubicBezTo>
                  <a:pt x="54293" y="10704"/>
                  <a:pt x="54043" y="10966"/>
                  <a:pt x="53733" y="10966"/>
                </a:cubicBezTo>
                <a:cubicBezTo>
                  <a:pt x="53412" y="10966"/>
                  <a:pt x="53162" y="10716"/>
                  <a:pt x="53162" y="10406"/>
                </a:cubicBezTo>
                <a:cubicBezTo>
                  <a:pt x="53173" y="10097"/>
                  <a:pt x="53412" y="9835"/>
                  <a:pt x="53733" y="9835"/>
                </a:cubicBezTo>
                <a:close/>
                <a:moveTo>
                  <a:pt x="57460" y="9835"/>
                </a:moveTo>
                <a:cubicBezTo>
                  <a:pt x="57781" y="9835"/>
                  <a:pt x="58031" y="10097"/>
                  <a:pt x="58031" y="10406"/>
                </a:cubicBezTo>
                <a:cubicBezTo>
                  <a:pt x="58031" y="10716"/>
                  <a:pt x="57781" y="10966"/>
                  <a:pt x="57460" y="10966"/>
                </a:cubicBezTo>
                <a:cubicBezTo>
                  <a:pt x="57150" y="10966"/>
                  <a:pt x="56900" y="10716"/>
                  <a:pt x="56900" y="10406"/>
                </a:cubicBezTo>
                <a:cubicBezTo>
                  <a:pt x="56900" y="10097"/>
                  <a:pt x="57150" y="9835"/>
                  <a:pt x="57460" y="9835"/>
                </a:cubicBezTo>
                <a:close/>
                <a:moveTo>
                  <a:pt x="61186" y="9835"/>
                </a:moveTo>
                <a:cubicBezTo>
                  <a:pt x="61484" y="9835"/>
                  <a:pt x="61746" y="10097"/>
                  <a:pt x="61746" y="10406"/>
                </a:cubicBezTo>
                <a:cubicBezTo>
                  <a:pt x="61746" y="10704"/>
                  <a:pt x="61496" y="10966"/>
                  <a:pt x="61186" y="10966"/>
                </a:cubicBezTo>
                <a:cubicBezTo>
                  <a:pt x="60877" y="10966"/>
                  <a:pt x="60615" y="10716"/>
                  <a:pt x="60615" y="10406"/>
                </a:cubicBezTo>
                <a:cubicBezTo>
                  <a:pt x="60639" y="10097"/>
                  <a:pt x="60877" y="9835"/>
                  <a:pt x="61186" y="9835"/>
                </a:cubicBezTo>
                <a:close/>
                <a:moveTo>
                  <a:pt x="64925" y="9835"/>
                </a:moveTo>
                <a:cubicBezTo>
                  <a:pt x="65234" y="9835"/>
                  <a:pt x="65485" y="10097"/>
                  <a:pt x="65485" y="10406"/>
                </a:cubicBezTo>
                <a:cubicBezTo>
                  <a:pt x="65485" y="10716"/>
                  <a:pt x="65234" y="10966"/>
                  <a:pt x="64925" y="10966"/>
                </a:cubicBezTo>
                <a:cubicBezTo>
                  <a:pt x="64603" y="10966"/>
                  <a:pt x="64353" y="10716"/>
                  <a:pt x="64353" y="10406"/>
                </a:cubicBezTo>
                <a:cubicBezTo>
                  <a:pt x="64353" y="10097"/>
                  <a:pt x="64603" y="9835"/>
                  <a:pt x="64925" y="9835"/>
                </a:cubicBezTo>
                <a:close/>
                <a:moveTo>
                  <a:pt x="68640" y="9835"/>
                </a:moveTo>
                <a:cubicBezTo>
                  <a:pt x="68937" y="9835"/>
                  <a:pt x="69211" y="10097"/>
                  <a:pt x="69211" y="10406"/>
                </a:cubicBezTo>
                <a:cubicBezTo>
                  <a:pt x="69211" y="10704"/>
                  <a:pt x="68949" y="10966"/>
                  <a:pt x="68640" y="10966"/>
                </a:cubicBezTo>
                <a:cubicBezTo>
                  <a:pt x="68330" y="10966"/>
                  <a:pt x="68080" y="10716"/>
                  <a:pt x="68080" y="10406"/>
                </a:cubicBezTo>
                <a:cubicBezTo>
                  <a:pt x="68092" y="10097"/>
                  <a:pt x="68330" y="9835"/>
                  <a:pt x="68640" y="9835"/>
                </a:cubicBezTo>
                <a:close/>
                <a:moveTo>
                  <a:pt x="72366" y="9835"/>
                </a:moveTo>
                <a:cubicBezTo>
                  <a:pt x="72676" y="9835"/>
                  <a:pt x="72926" y="10097"/>
                  <a:pt x="72926" y="10406"/>
                </a:cubicBezTo>
                <a:cubicBezTo>
                  <a:pt x="72926" y="10716"/>
                  <a:pt x="72676" y="10966"/>
                  <a:pt x="72366" y="10966"/>
                </a:cubicBezTo>
                <a:cubicBezTo>
                  <a:pt x="72045" y="10966"/>
                  <a:pt x="71795" y="10716"/>
                  <a:pt x="71795" y="10406"/>
                </a:cubicBezTo>
                <a:cubicBezTo>
                  <a:pt x="71807" y="10097"/>
                  <a:pt x="72069" y="9835"/>
                  <a:pt x="72366" y="9835"/>
                </a:cubicBezTo>
                <a:close/>
                <a:moveTo>
                  <a:pt x="76093" y="9835"/>
                </a:moveTo>
                <a:cubicBezTo>
                  <a:pt x="76391" y="9835"/>
                  <a:pt x="76664" y="10097"/>
                  <a:pt x="76664" y="10406"/>
                </a:cubicBezTo>
                <a:cubicBezTo>
                  <a:pt x="76664" y="10704"/>
                  <a:pt x="76403" y="10966"/>
                  <a:pt x="76093" y="10966"/>
                </a:cubicBezTo>
                <a:cubicBezTo>
                  <a:pt x="75795" y="10966"/>
                  <a:pt x="75533" y="10716"/>
                  <a:pt x="75533" y="10406"/>
                </a:cubicBezTo>
                <a:cubicBezTo>
                  <a:pt x="75533" y="10097"/>
                  <a:pt x="75783" y="9835"/>
                  <a:pt x="76093" y="9835"/>
                </a:cubicBezTo>
                <a:close/>
                <a:moveTo>
                  <a:pt x="79712" y="9835"/>
                </a:moveTo>
                <a:cubicBezTo>
                  <a:pt x="80010" y="9835"/>
                  <a:pt x="80284" y="10097"/>
                  <a:pt x="80284" y="10406"/>
                </a:cubicBezTo>
                <a:cubicBezTo>
                  <a:pt x="80284" y="10704"/>
                  <a:pt x="80022" y="10966"/>
                  <a:pt x="79712" y="10966"/>
                </a:cubicBezTo>
                <a:cubicBezTo>
                  <a:pt x="79403" y="10966"/>
                  <a:pt x="79153" y="10716"/>
                  <a:pt x="79153" y="10406"/>
                </a:cubicBezTo>
                <a:cubicBezTo>
                  <a:pt x="79165" y="10097"/>
                  <a:pt x="79403" y="9835"/>
                  <a:pt x="79712" y="9835"/>
                </a:cubicBezTo>
                <a:close/>
                <a:moveTo>
                  <a:pt x="83451" y="9835"/>
                </a:moveTo>
                <a:cubicBezTo>
                  <a:pt x="83761" y="9835"/>
                  <a:pt x="84011" y="10097"/>
                  <a:pt x="84011" y="10406"/>
                </a:cubicBezTo>
                <a:cubicBezTo>
                  <a:pt x="84011" y="10716"/>
                  <a:pt x="83761" y="10966"/>
                  <a:pt x="83451" y="10966"/>
                </a:cubicBezTo>
                <a:cubicBezTo>
                  <a:pt x="83141" y="10966"/>
                  <a:pt x="82880" y="10716"/>
                  <a:pt x="82880" y="10406"/>
                </a:cubicBezTo>
                <a:cubicBezTo>
                  <a:pt x="82880" y="10097"/>
                  <a:pt x="83141" y="9835"/>
                  <a:pt x="83451" y="9835"/>
                </a:cubicBezTo>
                <a:close/>
                <a:moveTo>
                  <a:pt x="87166" y="9835"/>
                </a:moveTo>
                <a:cubicBezTo>
                  <a:pt x="87463" y="9835"/>
                  <a:pt x="87737" y="10097"/>
                  <a:pt x="87737" y="10406"/>
                </a:cubicBezTo>
                <a:cubicBezTo>
                  <a:pt x="87737" y="10704"/>
                  <a:pt x="87475" y="10966"/>
                  <a:pt x="87166" y="10966"/>
                </a:cubicBezTo>
                <a:cubicBezTo>
                  <a:pt x="86856" y="10966"/>
                  <a:pt x="86606" y="10716"/>
                  <a:pt x="86606" y="10406"/>
                </a:cubicBezTo>
                <a:cubicBezTo>
                  <a:pt x="86618" y="10097"/>
                  <a:pt x="86856" y="9835"/>
                  <a:pt x="87166" y="9835"/>
                </a:cubicBezTo>
                <a:close/>
                <a:moveTo>
                  <a:pt x="90904" y="9835"/>
                </a:moveTo>
                <a:cubicBezTo>
                  <a:pt x="91214" y="9835"/>
                  <a:pt x="91464" y="10097"/>
                  <a:pt x="91464" y="10406"/>
                </a:cubicBezTo>
                <a:cubicBezTo>
                  <a:pt x="91464" y="10716"/>
                  <a:pt x="91214" y="10966"/>
                  <a:pt x="90904" y="10966"/>
                </a:cubicBezTo>
                <a:cubicBezTo>
                  <a:pt x="90595" y="10966"/>
                  <a:pt x="90345" y="10716"/>
                  <a:pt x="90345" y="10406"/>
                </a:cubicBezTo>
                <a:cubicBezTo>
                  <a:pt x="90345" y="10097"/>
                  <a:pt x="90595" y="9835"/>
                  <a:pt x="90904" y="9835"/>
                </a:cubicBezTo>
                <a:close/>
                <a:moveTo>
                  <a:pt x="94631" y="9835"/>
                </a:moveTo>
                <a:cubicBezTo>
                  <a:pt x="94929" y="9835"/>
                  <a:pt x="95191" y="10097"/>
                  <a:pt x="95191" y="10406"/>
                </a:cubicBezTo>
                <a:cubicBezTo>
                  <a:pt x="95191" y="10704"/>
                  <a:pt x="94941" y="10966"/>
                  <a:pt x="94631" y="10966"/>
                </a:cubicBezTo>
                <a:cubicBezTo>
                  <a:pt x="94310" y="10966"/>
                  <a:pt x="94060" y="10716"/>
                  <a:pt x="94060" y="10406"/>
                </a:cubicBezTo>
                <a:cubicBezTo>
                  <a:pt x="94071" y="10097"/>
                  <a:pt x="94310" y="9835"/>
                  <a:pt x="94631" y="9835"/>
                </a:cubicBezTo>
                <a:close/>
                <a:moveTo>
                  <a:pt x="98346" y="9835"/>
                </a:moveTo>
                <a:cubicBezTo>
                  <a:pt x="98655" y="9835"/>
                  <a:pt x="98905" y="10097"/>
                  <a:pt x="98905" y="10406"/>
                </a:cubicBezTo>
                <a:cubicBezTo>
                  <a:pt x="98905" y="10716"/>
                  <a:pt x="98655" y="10966"/>
                  <a:pt x="98346" y="10966"/>
                </a:cubicBezTo>
                <a:cubicBezTo>
                  <a:pt x="98036" y="10966"/>
                  <a:pt x="97786" y="10716"/>
                  <a:pt x="97786" y="10406"/>
                </a:cubicBezTo>
                <a:cubicBezTo>
                  <a:pt x="97798" y="10097"/>
                  <a:pt x="98036" y="9835"/>
                  <a:pt x="98346" y="9835"/>
                </a:cubicBezTo>
                <a:close/>
                <a:moveTo>
                  <a:pt x="102084" y="9835"/>
                </a:moveTo>
                <a:cubicBezTo>
                  <a:pt x="102382" y="9835"/>
                  <a:pt x="102644" y="10097"/>
                  <a:pt x="102644" y="10406"/>
                </a:cubicBezTo>
                <a:cubicBezTo>
                  <a:pt x="102644" y="10704"/>
                  <a:pt x="102394" y="10966"/>
                  <a:pt x="102084" y="10966"/>
                </a:cubicBezTo>
                <a:cubicBezTo>
                  <a:pt x="101787" y="10966"/>
                  <a:pt x="101513" y="10716"/>
                  <a:pt x="101513" y="10406"/>
                </a:cubicBezTo>
                <a:cubicBezTo>
                  <a:pt x="101513" y="10097"/>
                  <a:pt x="101775" y="9835"/>
                  <a:pt x="102084" y="9835"/>
                </a:cubicBezTo>
                <a:close/>
                <a:moveTo>
                  <a:pt x="105799" y="9835"/>
                </a:moveTo>
                <a:cubicBezTo>
                  <a:pt x="106121" y="9835"/>
                  <a:pt x="106371" y="10097"/>
                  <a:pt x="106371" y="10406"/>
                </a:cubicBezTo>
                <a:cubicBezTo>
                  <a:pt x="106371" y="10716"/>
                  <a:pt x="106109" y="10966"/>
                  <a:pt x="105799" y="10966"/>
                </a:cubicBezTo>
                <a:cubicBezTo>
                  <a:pt x="105490" y="10966"/>
                  <a:pt x="105239" y="10716"/>
                  <a:pt x="105239" y="10406"/>
                </a:cubicBezTo>
                <a:cubicBezTo>
                  <a:pt x="105251" y="10097"/>
                  <a:pt x="105490" y="9835"/>
                  <a:pt x="105799" y="9835"/>
                </a:cubicBezTo>
                <a:close/>
                <a:moveTo>
                  <a:pt x="109538" y="9835"/>
                </a:moveTo>
                <a:cubicBezTo>
                  <a:pt x="109835" y="9835"/>
                  <a:pt x="110109" y="10097"/>
                  <a:pt x="110109" y="10406"/>
                </a:cubicBezTo>
                <a:cubicBezTo>
                  <a:pt x="110109" y="10704"/>
                  <a:pt x="109847" y="10966"/>
                  <a:pt x="109538" y="10966"/>
                </a:cubicBezTo>
                <a:cubicBezTo>
                  <a:pt x="109228" y="10966"/>
                  <a:pt x="108978" y="10716"/>
                  <a:pt x="108978" y="10406"/>
                </a:cubicBezTo>
                <a:cubicBezTo>
                  <a:pt x="108978" y="10097"/>
                  <a:pt x="109228" y="9835"/>
                  <a:pt x="109538" y="9835"/>
                </a:cubicBezTo>
                <a:close/>
                <a:moveTo>
                  <a:pt x="113264" y="9835"/>
                </a:moveTo>
                <a:cubicBezTo>
                  <a:pt x="113574" y="9835"/>
                  <a:pt x="113824" y="10097"/>
                  <a:pt x="113824" y="10406"/>
                </a:cubicBezTo>
                <a:cubicBezTo>
                  <a:pt x="113824" y="10716"/>
                  <a:pt x="113574" y="10966"/>
                  <a:pt x="113264" y="10966"/>
                </a:cubicBezTo>
                <a:cubicBezTo>
                  <a:pt x="112943" y="10966"/>
                  <a:pt x="112693" y="10716"/>
                  <a:pt x="112693" y="10406"/>
                </a:cubicBezTo>
                <a:cubicBezTo>
                  <a:pt x="112705" y="10097"/>
                  <a:pt x="112943" y="9835"/>
                  <a:pt x="113264" y="9835"/>
                </a:cubicBezTo>
                <a:close/>
                <a:moveTo>
                  <a:pt x="116991" y="9835"/>
                </a:moveTo>
                <a:cubicBezTo>
                  <a:pt x="117289" y="9835"/>
                  <a:pt x="117562" y="10097"/>
                  <a:pt x="117562" y="10406"/>
                </a:cubicBezTo>
                <a:cubicBezTo>
                  <a:pt x="117562" y="10704"/>
                  <a:pt x="117312" y="10966"/>
                  <a:pt x="116991" y="10966"/>
                </a:cubicBezTo>
                <a:cubicBezTo>
                  <a:pt x="116681" y="10966"/>
                  <a:pt x="116431" y="10716"/>
                  <a:pt x="116431" y="10406"/>
                </a:cubicBezTo>
                <a:cubicBezTo>
                  <a:pt x="116431" y="10097"/>
                  <a:pt x="116681" y="9835"/>
                  <a:pt x="116991" y="9835"/>
                </a:cubicBezTo>
                <a:close/>
                <a:moveTo>
                  <a:pt x="120718" y="9835"/>
                </a:moveTo>
                <a:cubicBezTo>
                  <a:pt x="121027" y="9835"/>
                  <a:pt x="121277" y="10097"/>
                  <a:pt x="121277" y="10406"/>
                </a:cubicBezTo>
                <a:cubicBezTo>
                  <a:pt x="121277" y="10716"/>
                  <a:pt x="121027" y="10966"/>
                  <a:pt x="120718" y="10966"/>
                </a:cubicBezTo>
                <a:cubicBezTo>
                  <a:pt x="120408" y="10966"/>
                  <a:pt x="120146" y="10716"/>
                  <a:pt x="120146" y="10406"/>
                </a:cubicBezTo>
                <a:cubicBezTo>
                  <a:pt x="120170" y="10097"/>
                  <a:pt x="120420" y="9835"/>
                  <a:pt x="120718" y="9835"/>
                </a:cubicBezTo>
                <a:close/>
                <a:moveTo>
                  <a:pt x="124456" y="9835"/>
                </a:moveTo>
                <a:cubicBezTo>
                  <a:pt x="124754" y="9835"/>
                  <a:pt x="125016" y="10097"/>
                  <a:pt x="125016" y="10406"/>
                </a:cubicBezTo>
                <a:cubicBezTo>
                  <a:pt x="125016" y="10704"/>
                  <a:pt x="124766" y="10966"/>
                  <a:pt x="124456" y="10966"/>
                </a:cubicBezTo>
                <a:cubicBezTo>
                  <a:pt x="124135" y="10966"/>
                  <a:pt x="123885" y="10716"/>
                  <a:pt x="123885" y="10406"/>
                </a:cubicBezTo>
                <a:cubicBezTo>
                  <a:pt x="123885" y="10097"/>
                  <a:pt x="124135" y="9835"/>
                  <a:pt x="124456" y="9835"/>
                </a:cubicBezTo>
                <a:close/>
                <a:moveTo>
                  <a:pt x="128171" y="9835"/>
                </a:moveTo>
                <a:cubicBezTo>
                  <a:pt x="128480" y="9835"/>
                  <a:pt x="128742" y="10097"/>
                  <a:pt x="128742" y="10406"/>
                </a:cubicBezTo>
                <a:cubicBezTo>
                  <a:pt x="128742" y="10716"/>
                  <a:pt x="128480" y="10966"/>
                  <a:pt x="128171" y="10966"/>
                </a:cubicBezTo>
                <a:cubicBezTo>
                  <a:pt x="127861" y="10966"/>
                  <a:pt x="127611" y="10716"/>
                  <a:pt x="127611" y="10406"/>
                </a:cubicBezTo>
                <a:cubicBezTo>
                  <a:pt x="127611" y="10097"/>
                  <a:pt x="127861" y="9835"/>
                  <a:pt x="128171" y="9835"/>
                </a:cubicBezTo>
                <a:close/>
                <a:moveTo>
                  <a:pt x="131898" y="9835"/>
                </a:moveTo>
                <a:cubicBezTo>
                  <a:pt x="132195" y="9835"/>
                  <a:pt x="132457" y="10097"/>
                  <a:pt x="132457" y="10406"/>
                </a:cubicBezTo>
                <a:cubicBezTo>
                  <a:pt x="132457" y="10704"/>
                  <a:pt x="132207" y="10966"/>
                  <a:pt x="131898" y="10966"/>
                </a:cubicBezTo>
                <a:cubicBezTo>
                  <a:pt x="131600" y="10966"/>
                  <a:pt x="131326" y="10716"/>
                  <a:pt x="131326" y="10406"/>
                </a:cubicBezTo>
                <a:cubicBezTo>
                  <a:pt x="131338" y="10097"/>
                  <a:pt x="131576" y="9835"/>
                  <a:pt x="131898" y="9835"/>
                </a:cubicBezTo>
                <a:close/>
                <a:moveTo>
                  <a:pt x="3405" y="11692"/>
                </a:moveTo>
                <a:cubicBezTo>
                  <a:pt x="3703" y="11692"/>
                  <a:pt x="3977" y="11954"/>
                  <a:pt x="3977" y="12263"/>
                </a:cubicBezTo>
                <a:cubicBezTo>
                  <a:pt x="3977" y="12561"/>
                  <a:pt x="3727" y="12823"/>
                  <a:pt x="3405" y="12823"/>
                </a:cubicBezTo>
                <a:cubicBezTo>
                  <a:pt x="3096" y="12823"/>
                  <a:pt x="2846" y="12573"/>
                  <a:pt x="2846" y="12263"/>
                </a:cubicBezTo>
                <a:cubicBezTo>
                  <a:pt x="2858" y="11954"/>
                  <a:pt x="3096" y="11692"/>
                  <a:pt x="3405" y="11692"/>
                </a:cubicBezTo>
                <a:close/>
                <a:moveTo>
                  <a:pt x="7132" y="11692"/>
                </a:moveTo>
                <a:cubicBezTo>
                  <a:pt x="7430" y="11692"/>
                  <a:pt x="7692" y="11954"/>
                  <a:pt x="7692" y="12263"/>
                </a:cubicBezTo>
                <a:cubicBezTo>
                  <a:pt x="7692" y="12561"/>
                  <a:pt x="7442" y="12823"/>
                  <a:pt x="7132" y="12823"/>
                </a:cubicBezTo>
                <a:cubicBezTo>
                  <a:pt x="6834" y="12823"/>
                  <a:pt x="6560" y="12573"/>
                  <a:pt x="6560" y="12263"/>
                </a:cubicBezTo>
                <a:cubicBezTo>
                  <a:pt x="6584" y="11954"/>
                  <a:pt x="6822" y="11692"/>
                  <a:pt x="7132" y="11692"/>
                </a:cubicBezTo>
                <a:close/>
                <a:moveTo>
                  <a:pt x="10871" y="11692"/>
                </a:moveTo>
                <a:cubicBezTo>
                  <a:pt x="11168" y="11692"/>
                  <a:pt x="11430" y="11954"/>
                  <a:pt x="11430" y="12263"/>
                </a:cubicBezTo>
                <a:cubicBezTo>
                  <a:pt x="11430" y="12561"/>
                  <a:pt x="11180" y="12823"/>
                  <a:pt x="10871" y="12823"/>
                </a:cubicBezTo>
                <a:cubicBezTo>
                  <a:pt x="10573" y="12823"/>
                  <a:pt x="10299" y="12573"/>
                  <a:pt x="10299" y="12263"/>
                </a:cubicBezTo>
                <a:cubicBezTo>
                  <a:pt x="10299" y="11954"/>
                  <a:pt x="10549" y="11692"/>
                  <a:pt x="10871" y="11692"/>
                </a:cubicBezTo>
                <a:close/>
                <a:moveTo>
                  <a:pt x="14585" y="11692"/>
                </a:moveTo>
                <a:cubicBezTo>
                  <a:pt x="14883" y="11692"/>
                  <a:pt x="15157" y="11954"/>
                  <a:pt x="15157" y="12263"/>
                </a:cubicBezTo>
                <a:cubicBezTo>
                  <a:pt x="15157" y="12561"/>
                  <a:pt x="14895" y="12823"/>
                  <a:pt x="14585" y="12823"/>
                </a:cubicBezTo>
                <a:cubicBezTo>
                  <a:pt x="14288" y="12823"/>
                  <a:pt x="14014" y="12573"/>
                  <a:pt x="14014" y="12263"/>
                </a:cubicBezTo>
                <a:cubicBezTo>
                  <a:pt x="14038" y="11954"/>
                  <a:pt x="14276" y="11692"/>
                  <a:pt x="14585" y="11692"/>
                </a:cubicBezTo>
                <a:close/>
                <a:moveTo>
                  <a:pt x="18324" y="11692"/>
                </a:moveTo>
                <a:cubicBezTo>
                  <a:pt x="18622" y="11692"/>
                  <a:pt x="18883" y="11954"/>
                  <a:pt x="18883" y="12263"/>
                </a:cubicBezTo>
                <a:cubicBezTo>
                  <a:pt x="18883" y="12561"/>
                  <a:pt x="18633" y="12823"/>
                  <a:pt x="18324" y="12823"/>
                </a:cubicBezTo>
                <a:cubicBezTo>
                  <a:pt x="18026" y="12823"/>
                  <a:pt x="17752" y="12573"/>
                  <a:pt x="17752" y="12263"/>
                </a:cubicBezTo>
                <a:cubicBezTo>
                  <a:pt x="17752" y="11954"/>
                  <a:pt x="18014" y="11692"/>
                  <a:pt x="18324" y="11692"/>
                </a:cubicBezTo>
                <a:close/>
                <a:moveTo>
                  <a:pt x="22039" y="11692"/>
                </a:moveTo>
                <a:cubicBezTo>
                  <a:pt x="22336" y="11692"/>
                  <a:pt x="22610" y="11954"/>
                  <a:pt x="22610" y="12263"/>
                </a:cubicBezTo>
                <a:cubicBezTo>
                  <a:pt x="22610" y="12561"/>
                  <a:pt x="22360" y="12823"/>
                  <a:pt x="22039" y="12823"/>
                </a:cubicBezTo>
                <a:cubicBezTo>
                  <a:pt x="21729" y="12823"/>
                  <a:pt x="21479" y="12573"/>
                  <a:pt x="21479" y="12263"/>
                </a:cubicBezTo>
                <a:cubicBezTo>
                  <a:pt x="21491" y="11954"/>
                  <a:pt x="21729" y="11692"/>
                  <a:pt x="22039" y="11692"/>
                </a:cubicBezTo>
                <a:close/>
                <a:moveTo>
                  <a:pt x="25777" y="11692"/>
                </a:moveTo>
                <a:cubicBezTo>
                  <a:pt x="26075" y="11692"/>
                  <a:pt x="26349" y="11954"/>
                  <a:pt x="26349" y="12263"/>
                </a:cubicBezTo>
                <a:cubicBezTo>
                  <a:pt x="26349" y="12561"/>
                  <a:pt x="26087" y="12823"/>
                  <a:pt x="25777" y="12823"/>
                </a:cubicBezTo>
                <a:cubicBezTo>
                  <a:pt x="25468" y="12823"/>
                  <a:pt x="25206" y="12573"/>
                  <a:pt x="25206" y="12263"/>
                </a:cubicBezTo>
                <a:cubicBezTo>
                  <a:pt x="25218" y="11954"/>
                  <a:pt x="25468" y="11692"/>
                  <a:pt x="25777" y="11692"/>
                </a:cubicBezTo>
                <a:close/>
                <a:moveTo>
                  <a:pt x="29504" y="11692"/>
                </a:moveTo>
                <a:cubicBezTo>
                  <a:pt x="29801" y="11692"/>
                  <a:pt x="30063" y="11954"/>
                  <a:pt x="30063" y="12263"/>
                </a:cubicBezTo>
                <a:cubicBezTo>
                  <a:pt x="30063" y="12561"/>
                  <a:pt x="29813" y="12823"/>
                  <a:pt x="29504" y="12823"/>
                </a:cubicBezTo>
                <a:cubicBezTo>
                  <a:pt x="29182" y="12823"/>
                  <a:pt x="28932" y="12573"/>
                  <a:pt x="28932" y="12263"/>
                </a:cubicBezTo>
                <a:cubicBezTo>
                  <a:pt x="28944" y="11954"/>
                  <a:pt x="29182" y="11692"/>
                  <a:pt x="29504" y="11692"/>
                </a:cubicBezTo>
                <a:close/>
                <a:moveTo>
                  <a:pt x="33230" y="11692"/>
                </a:moveTo>
                <a:cubicBezTo>
                  <a:pt x="33528" y="11692"/>
                  <a:pt x="33802" y="11954"/>
                  <a:pt x="33802" y="12263"/>
                </a:cubicBezTo>
                <a:cubicBezTo>
                  <a:pt x="33802" y="12561"/>
                  <a:pt x="33552" y="12823"/>
                  <a:pt x="33230" y="12823"/>
                </a:cubicBezTo>
                <a:cubicBezTo>
                  <a:pt x="32921" y="12823"/>
                  <a:pt x="32671" y="12573"/>
                  <a:pt x="32671" y="12263"/>
                </a:cubicBezTo>
                <a:cubicBezTo>
                  <a:pt x="32671" y="11954"/>
                  <a:pt x="32921" y="11692"/>
                  <a:pt x="33230" y="11692"/>
                </a:cubicBezTo>
                <a:close/>
                <a:moveTo>
                  <a:pt x="36957" y="11692"/>
                </a:moveTo>
                <a:cubicBezTo>
                  <a:pt x="37255" y="11692"/>
                  <a:pt x="37517" y="11954"/>
                  <a:pt x="37517" y="12263"/>
                </a:cubicBezTo>
                <a:cubicBezTo>
                  <a:pt x="37517" y="12561"/>
                  <a:pt x="37267" y="12823"/>
                  <a:pt x="36957" y="12823"/>
                </a:cubicBezTo>
                <a:cubicBezTo>
                  <a:pt x="36648" y="12823"/>
                  <a:pt x="36386" y="12573"/>
                  <a:pt x="36386" y="12263"/>
                </a:cubicBezTo>
                <a:cubicBezTo>
                  <a:pt x="36409" y="11954"/>
                  <a:pt x="36648" y="11692"/>
                  <a:pt x="36957" y="11692"/>
                </a:cubicBezTo>
                <a:close/>
                <a:moveTo>
                  <a:pt x="40672" y="11692"/>
                </a:moveTo>
                <a:cubicBezTo>
                  <a:pt x="40970" y="11692"/>
                  <a:pt x="41243" y="11954"/>
                  <a:pt x="41243" y="12263"/>
                </a:cubicBezTo>
                <a:cubicBezTo>
                  <a:pt x="41243" y="12561"/>
                  <a:pt x="40993" y="12823"/>
                  <a:pt x="40672" y="12823"/>
                </a:cubicBezTo>
                <a:cubicBezTo>
                  <a:pt x="40374" y="12823"/>
                  <a:pt x="40112" y="12573"/>
                  <a:pt x="40112" y="12263"/>
                </a:cubicBezTo>
                <a:cubicBezTo>
                  <a:pt x="40124" y="11954"/>
                  <a:pt x="40362" y="11692"/>
                  <a:pt x="40672" y="11692"/>
                </a:cubicBezTo>
                <a:close/>
                <a:moveTo>
                  <a:pt x="44410" y="11692"/>
                </a:moveTo>
                <a:cubicBezTo>
                  <a:pt x="44708" y="11692"/>
                  <a:pt x="44982" y="11954"/>
                  <a:pt x="44982" y="12263"/>
                </a:cubicBezTo>
                <a:cubicBezTo>
                  <a:pt x="44982" y="12561"/>
                  <a:pt x="44720" y="12823"/>
                  <a:pt x="44410" y="12823"/>
                </a:cubicBezTo>
                <a:cubicBezTo>
                  <a:pt x="44113" y="12823"/>
                  <a:pt x="43851" y="12573"/>
                  <a:pt x="43851" y="12263"/>
                </a:cubicBezTo>
                <a:cubicBezTo>
                  <a:pt x="43851" y="11954"/>
                  <a:pt x="44101" y="11692"/>
                  <a:pt x="44410" y="11692"/>
                </a:cubicBezTo>
                <a:close/>
                <a:moveTo>
                  <a:pt x="48137" y="11692"/>
                </a:moveTo>
                <a:cubicBezTo>
                  <a:pt x="48435" y="11692"/>
                  <a:pt x="48697" y="11954"/>
                  <a:pt x="48697" y="12263"/>
                </a:cubicBezTo>
                <a:cubicBezTo>
                  <a:pt x="48697" y="12561"/>
                  <a:pt x="48447" y="12823"/>
                  <a:pt x="48137" y="12823"/>
                </a:cubicBezTo>
                <a:cubicBezTo>
                  <a:pt x="47839" y="12823"/>
                  <a:pt x="47566" y="12573"/>
                  <a:pt x="47566" y="12263"/>
                </a:cubicBezTo>
                <a:cubicBezTo>
                  <a:pt x="47578" y="11954"/>
                  <a:pt x="47839" y="11692"/>
                  <a:pt x="48137" y="11692"/>
                </a:cubicBezTo>
                <a:close/>
                <a:moveTo>
                  <a:pt x="51864" y="11692"/>
                </a:moveTo>
                <a:cubicBezTo>
                  <a:pt x="52161" y="11692"/>
                  <a:pt x="52435" y="11954"/>
                  <a:pt x="52435" y="12263"/>
                </a:cubicBezTo>
                <a:cubicBezTo>
                  <a:pt x="52435" y="12561"/>
                  <a:pt x="52185" y="12823"/>
                  <a:pt x="51864" y="12823"/>
                </a:cubicBezTo>
                <a:cubicBezTo>
                  <a:pt x="51566" y="12823"/>
                  <a:pt x="51304" y="12573"/>
                  <a:pt x="51304" y="12263"/>
                </a:cubicBezTo>
                <a:cubicBezTo>
                  <a:pt x="51304" y="11954"/>
                  <a:pt x="51554" y="11692"/>
                  <a:pt x="51864" y="11692"/>
                </a:cubicBezTo>
                <a:close/>
                <a:moveTo>
                  <a:pt x="55602" y="11692"/>
                </a:moveTo>
                <a:cubicBezTo>
                  <a:pt x="55900" y="11692"/>
                  <a:pt x="56174" y="11954"/>
                  <a:pt x="56174" y="12263"/>
                </a:cubicBezTo>
                <a:cubicBezTo>
                  <a:pt x="56174" y="12561"/>
                  <a:pt x="55912" y="12823"/>
                  <a:pt x="55602" y="12823"/>
                </a:cubicBezTo>
                <a:cubicBezTo>
                  <a:pt x="55293" y="12823"/>
                  <a:pt x="55043" y="12573"/>
                  <a:pt x="55043" y="12263"/>
                </a:cubicBezTo>
                <a:cubicBezTo>
                  <a:pt x="55043" y="11954"/>
                  <a:pt x="55293" y="11692"/>
                  <a:pt x="55602" y="11692"/>
                </a:cubicBezTo>
                <a:close/>
                <a:moveTo>
                  <a:pt x="59329" y="11692"/>
                </a:moveTo>
                <a:cubicBezTo>
                  <a:pt x="59627" y="11692"/>
                  <a:pt x="59889" y="11954"/>
                  <a:pt x="59889" y="12263"/>
                </a:cubicBezTo>
                <a:cubicBezTo>
                  <a:pt x="59889" y="12561"/>
                  <a:pt x="59639" y="12823"/>
                  <a:pt x="59329" y="12823"/>
                </a:cubicBezTo>
                <a:cubicBezTo>
                  <a:pt x="59008" y="12823"/>
                  <a:pt x="58757" y="12573"/>
                  <a:pt x="58757" y="12263"/>
                </a:cubicBezTo>
                <a:cubicBezTo>
                  <a:pt x="58757" y="11954"/>
                  <a:pt x="59008" y="11692"/>
                  <a:pt x="59329" y="11692"/>
                </a:cubicBezTo>
                <a:close/>
                <a:moveTo>
                  <a:pt x="63056" y="11692"/>
                </a:moveTo>
                <a:cubicBezTo>
                  <a:pt x="63353" y="11692"/>
                  <a:pt x="63627" y="11954"/>
                  <a:pt x="63627" y="12263"/>
                </a:cubicBezTo>
                <a:cubicBezTo>
                  <a:pt x="63627" y="12561"/>
                  <a:pt x="63377" y="12823"/>
                  <a:pt x="63056" y="12823"/>
                </a:cubicBezTo>
                <a:cubicBezTo>
                  <a:pt x="62746" y="12823"/>
                  <a:pt x="62496" y="12573"/>
                  <a:pt x="62496" y="12263"/>
                </a:cubicBezTo>
                <a:cubicBezTo>
                  <a:pt x="62496" y="11954"/>
                  <a:pt x="62746" y="11692"/>
                  <a:pt x="63056" y="11692"/>
                </a:cubicBezTo>
                <a:close/>
                <a:moveTo>
                  <a:pt x="66782" y="11692"/>
                </a:moveTo>
                <a:cubicBezTo>
                  <a:pt x="67080" y="11692"/>
                  <a:pt x="67342" y="11954"/>
                  <a:pt x="67342" y="12263"/>
                </a:cubicBezTo>
                <a:cubicBezTo>
                  <a:pt x="67342" y="12561"/>
                  <a:pt x="67092" y="12823"/>
                  <a:pt x="66782" y="12823"/>
                </a:cubicBezTo>
                <a:cubicBezTo>
                  <a:pt x="66473" y="12823"/>
                  <a:pt x="66211" y="12573"/>
                  <a:pt x="66211" y="12263"/>
                </a:cubicBezTo>
                <a:cubicBezTo>
                  <a:pt x="66235" y="11954"/>
                  <a:pt x="66473" y="11692"/>
                  <a:pt x="66782" y="11692"/>
                </a:cubicBezTo>
                <a:close/>
                <a:moveTo>
                  <a:pt x="70509" y="11692"/>
                </a:moveTo>
                <a:cubicBezTo>
                  <a:pt x="70807" y="11692"/>
                  <a:pt x="71080" y="11954"/>
                  <a:pt x="71080" y="12263"/>
                </a:cubicBezTo>
                <a:cubicBezTo>
                  <a:pt x="71080" y="12561"/>
                  <a:pt x="70830" y="12823"/>
                  <a:pt x="70509" y="12823"/>
                </a:cubicBezTo>
                <a:cubicBezTo>
                  <a:pt x="70199" y="12823"/>
                  <a:pt x="69949" y="12573"/>
                  <a:pt x="69949" y="12263"/>
                </a:cubicBezTo>
                <a:cubicBezTo>
                  <a:pt x="69949" y="11954"/>
                  <a:pt x="70199" y="11692"/>
                  <a:pt x="70509" y="11692"/>
                </a:cubicBezTo>
                <a:close/>
                <a:moveTo>
                  <a:pt x="74236" y="11692"/>
                </a:moveTo>
                <a:cubicBezTo>
                  <a:pt x="74533" y="11692"/>
                  <a:pt x="74795" y="11954"/>
                  <a:pt x="74795" y="12263"/>
                </a:cubicBezTo>
                <a:cubicBezTo>
                  <a:pt x="74795" y="12561"/>
                  <a:pt x="74545" y="12823"/>
                  <a:pt x="74236" y="12823"/>
                </a:cubicBezTo>
                <a:cubicBezTo>
                  <a:pt x="73938" y="12823"/>
                  <a:pt x="73676" y="12573"/>
                  <a:pt x="73676" y="12263"/>
                </a:cubicBezTo>
                <a:cubicBezTo>
                  <a:pt x="73676" y="11954"/>
                  <a:pt x="73926" y="11692"/>
                  <a:pt x="74236" y="11692"/>
                </a:cubicBezTo>
                <a:close/>
                <a:moveTo>
                  <a:pt x="77855" y="11692"/>
                </a:moveTo>
                <a:cubicBezTo>
                  <a:pt x="78153" y="11692"/>
                  <a:pt x="78415" y="11954"/>
                  <a:pt x="78415" y="12263"/>
                </a:cubicBezTo>
                <a:cubicBezTo>
                  <a:pt x="78415" y="12561"/>
                  <a:pt x="78165" y="12823"/>
                  <a:pt x="77855" y="12823"/>
                </a:cubicBezTo>
                <a:cubicBezTo>
                  <a:pt x="77546" y="12823"/>
                  <a:pt x="77284" y="12573"/>
                  <a:pt x="77284" y="12263"/>
                </a:cubicBezTo>
                <a:cubicBezTo>
                  <a:pt x="77284" y="11954"/>
                  <a:pt x="77546" y="11692"/>
                  <a:pt x="77855" y="11692"/>
                </a:cubicBezTo>
                <a:close/>
                <a:moveTo>
                  <a:pt x="81570" y="11692"/>
                </a:moveTo>
                <a:cubicBezTo>
                  <a:pt x="81868" y="11692"/>
                  <a:pt x="82141" y="11954"/>
                  <a:pt x="82141" y="12263"/>
                </a:cubicBezTo>
                <a:cubicBezTo>
                  <a:pt x="82141" y="12561"/>
                  <a:pt x="81879" y="12823"/>
                  <a:pt x="81570" y="12823"/>
                </a:cubicBezTo>
                <a:cubicBezTo>
                  <a:pt x="81260" y="12823"/>
                  <a:pt x="81010" y="12573"/>
                  <a:pt x="81010" y="12263"/>
                </a:cubicBezTo>
                <a:cubicBezTo>
                  <a:pt x="81022" y="11954"/>
                  <a:pt x="81260" y="11692"/>
                  <a:pt x="81570" y="11692"/>
                </a:cubicBezTo>
                <a:close/>
                <a:moveTo>
                  <a:pt x="85308" y="11692"/>
                </a:moveTo>
                <a:cubicBezTo>
                  <a:pt x="85606" y="11692"/>
                  <a:pt x="85880" y="11954"/>
                  <a:pt x="85880" y="12263"/>
                </a:cubicBezTo>
                <a:cubicBezTo>
                  <a:pt x="85880" y="12561"/>
                  <a:pt x="85618" y="12823"/>
                  <a:pt x="85308" y="12823"/>
                </a:cubicBezTo>
                <a:cubicBezTo>
                  <a:pt x="84999" y="12823"/>
                  <a:pt x="84749" y="12573"/>
                  <a:pt x="84749" y="12263"/>
                </a:cubicBezTo>
                <a:cubicBezTo>
                  <a:pt x="84749" y="11954"/>
                  <a:pt x="84999" y="11692"/>
                  <a:pt x="85308" y="11692"/>
                </a:cubicBezTo>
                <a:close/>
                <a:moveTo>
                  <a:pt x="89035" y="11692"/>
                </a:moveTo>
                <a:cubicBezTo>
                  <a:pt x="89333" y="11692"/>
                  <a:pt x="89595" y="11954"/>
                  <a:pt x="89595" y="12263"/>
                </a:cubicBezTo>
                <a:cubicBezTo>
                  <a:pt x="89595" y="12561"/>
                  <a:pt x="89345" y="12823"/>
                  <a:pt x="89035" y="12823"/>
                </a:cubicBezTo>
                <a:cubicBezTo>
                  <a:pt x="88714" y="12823"/>
                  <a:pt x="88464" y="12573"/>
                  <a:pt x="88464" y="12263"/>
                </a:cubicBezTo>
                <a:cubicBezTo>
                  <a:pt x="88475" y="11954"/>
                  <a:pt x="88714" y="11692"/>
                  <a:pt x="89035" y="11692"/>
                </a:cubicBezTo>
                <a:close/>
                <a:moveTo>
                  <a:pt x="92762" y="11692"/>
                </a:moveTo>
                <a:cubicBezTo>
                  <a:pt x="93059" y="11692"/>
                  <a:pt x="93333" y="11954"/>
                  <a:pt x="93333" y="12263"/>
                </a:cubicBezTo>
                <a:cubicBezTo>
                  <a:pt x="93333" y="12561"/>
                  <a:pt x="93071" y="12823"/>
                  <a:pt x="92762" y="12823"/>
                </a:cubicBezTo>
                <a:cubicBezTo>
                  <a:pt x="92452" y="12823"/>
                  <a:pt x="92202" y="12573"/>
                  <a:pt x="92202" y="12263"/>
                </a:cubicBezTo>
                <a:cubicBezTo>
                  <a:pt x="92202" y="11954"/>
                  <a:pt x="92452" y="11692"/>
                  <a:pt x="92762" y="11692"/>
                </a:cubicBezTo>
                <a:close/>
                <a:moveTo>
                  <a:pt x="96488" y="11692"/>
                </a:moveTo>
                <a:cubicBezTo>
                  <a:pt x="96786" y="11692"/>
                  <a:pt x="97048" y="11954"/>
                  <a:pt x="97048" y="12263"/>
                </a:cubicBezTo>
                <a:cubicBezTo>
                  <a:pt x="97048" y="12561"/>
                  <a:pt x="96798" y="12823"/>
                  <a:pt x="96488" y="12823"/>
                </a:cubicBezTo>
                <a:cubicBezTo>
                  <a:pt x="96191" y="12823"/>
                  <a:pt x="95917" y="12573"/>
                  <a:pt x="95917" y="12263"/>
                </a:cubicBezTo>
                <a:cubicBezTo>
                  <a:pt x="95917" y="11954"/>
                  <a:pt x="96179" y="11692"/>
                  <a:pt x="96488" y="11692"/>
                </a:cubicBezTo>
                <a:close/>
                <a:moveTo>
                  <a:pt x="100203" y="11692"/>
                </a:moveTo>
                <a:cubicBezTo>
                  <a:pt x="100501" y="11692"/>
                  <a:pt x="100775" y="11954"/>
                  <a:pt x="100775" y="12263"/>
                </a:cubicBezTo>
                <a:cubicBezTo>
                  <a:pt x="100775" y="12561"/>
                  <a:pt x="100513" y="12823"/>
                  <a:pt x="100203" y="12823"/>
                </a:cubicBezTo>
                <a:cubicBezTo>
                  <a:pt x="99905" y="12823"/>
                  <a:pt x="99644" y="12573"/>
                  <a:pt x="99644" y="12263"/>
                </a:cubicBezTo>
                <a:cubicBezTo>
                  <a:pt x="99655" y="11954"/>
                  <a:pt x="99894" y="11692"/>
                  <a:pt x="100203" y="11692"/>
                </a:cubicBezTo>
                <a:close/>
                <a:moveTo>
                  <a:pt x="103942" y="11692"/>
                </a:moveTo>
                <a:cubicBezTo>
                  <a:pt x="104239" y="11692"/>
                  <a:pt x="104513" y="11954"/>
                  <a:pt x="104513" y="12263"/>
                </a:cubicBezTo>
                <a:cubicBezTo>
                  <a:pt x="104513" y="12561"/>
                  <a:pt x="104251" y="12823"/>
                  <a:pt x="103942" y="12823"/>
                </a:cubicBezTo>
                <a:cubicBezTo>
                  <a:pt x="103644" y="12823"/>
                  <a:pt x="103382" y="12573"/>
                  <a:pt x="103382" y="12263"/>
                </a:cubicBezTo>
                <a:cubicBezTo>
                  <a:pt x="103382" y="11954"/>
                  <a:pt x="103632" y="11692"/>
                  <a:pt x="103942" y="11692"/>
                </a:cubicBezTo>
                <a:close/>
                <a:moveTo>
                  <a:pt x="107668" y="11692"/>
                </a:moveTo>
                <a:cubicBezTo>
                  <a:pt x="107966" y="11692"/>
                  <a:pt x="108228" y="11954"/>
                  <a:pt x="108228" y="12263"/>
                </a:cubicBezTo>
                <a:cubicBezTo>
                  <a:pt x="108228" y="12561"/>
                  <a:pt x="107978" y="12823"/>
                  <a:pt x="107668" y="12823"/>
                </a:cubicBezTo>
                <a:cubicBezTo>
                  <a:pt x="107371" y="12823"/>
                  <a:pt x="107097" y="12573"/>
                  <a:pt x="107097" y="12263"/>
                </a:cubicBezTo>
                <a:cubicBezTo>
                  <a:pt x="107109" y="11954"/>
                  <a:pt x="107347" y="11692"/>
                  <a:pt x="107668" y="11692"/>
                </a:cubicBezTo>
                <a:close/>
                <a:moveTo>
                  <a:pt x="111395" y="11692"/>
                </a:moveTo>
                <a:cubicBezTo>
                  <a:pt x="111693" y="11692"/>
                  <a:pt x="111967" y="11954"/>
                  <a:pt x="111967" y="12263"/>
                </a:cubicBezTo>
                <a:cubicBezTo>
                  <a:pt x="111967" y="12561"/>
                  <a:pt x="111705" y="12823"/>
                  <a:pt x="111395" y="12823"/>
                </a:cubicBezTo>
                <a:cubicBezTo>
                  <a:pt x="111085" y="12823"/>
                  <a:pt x="110835" y="12573"/>
                  <a:pt x="110835" y="12263"/>
                </a:cubicBezTo>
                <a:cubicBezTo>
                  <a:pt x="110835" y="11954"/>
                  <a:pt x="111085" y="11692"/>
                  <a:pt x="111395" y="11692"/>
                </a:cubicBezTo>
                <a:close/>
                <a:moveTo>
                  <a:pt x="115122" y="11692"/>
                </a:moveTo>
                <a:cubicBezTo>
                  <a:pt x="115419" y="11692"/>
                  <a:pt x="115681" y="11954"/>
                  <a:pt x="115681" y="12263"/>
                </a:cubicBezTo>
                <a:cubicBezTo>
                  <a:pt x="115681" y="12561"/>
                  <a:pt x="115431" y="12823"/>
                  <a:pt x="115122" y="12823"/>
                </a:cubicBezTo>
                <a:cubicBezTo>
                  <a:pt x="114812" y="12823"/>
                  <a:pt x="114550" y="12573"/>
                  <a:pt x="114550" y="12263"/>
                </a:cubicBezTo>
                <a:cubicBezTo>
                  <a:pt x="114574" y="11954"/>
                  <a:pt x="114812" y="11692"/>
                  <a:pt x="115122" y="11692"/>
                </a:cubicBezTo>
                <a:close/>
                <a:moveTo>
                  <a:pt x="118860" y="11692"/>
                </a:moveTo>
                <a:cubicBezTo>
                  <a:pt x="119158" y="11692"/>
                  <a:pt x="119420" y="11954"/>
                  <a:pt x="119420" y="12263"/>
                </a:cubicBezTo>
                <a:cubicBezTo>
                  <a:pt x="119420" y="12561"/>
                  <a:pt x="119170" y="12823"/>
                  <a:pt x="118860" y="12823"/>
                </a:cubicBezTo>
                <a:cubicBezTo>
                  <a:pt x="118539" y="12823"/>
                  <a:pt x="118289" y="12573"/>
                  <a:pt x="118289" y="12263"/>
                </a:cubicBezTo>
                <a:cubicBezTo>
                  <a:pt x="118289" y="11954"/>
                  <a:pt x="118539" y="11692"/>
                  <a:pt x="118860" y="11692"/>
                </a:cubicBezTo>
                <a:close/>
                <a:moveTo>
                  <a:pt x="122575" y="11692"/>
                </a:moveTo>
                <a:cubicBezTo>
                  <a:pt x="122873" y="11692"/>
                  <a:pt x="123146" y="11954"/>
                  <a:pt x="123146" y="12263"/>
                </a:cubicBezTo>
                <a:cubicBezTo>
                  <a:pt x="123146" y="12561"/>
                  <a:pt x="122885" y="12823"/>
                  <a:pt x="122575" y="12823"/>
                </a:cubicBezTo>
                <a:cubicBezTo>
                  <a:pt x="122265" y="12823"/>
                  <a:pt x="122015" y="12573"/>
                  <a:pt x="122015" y="12263"/>
                </a:cubicBezTo>
                <a:cubicBezTo>
                  <a:pt x="122027" y="11954"/>
                  <a:pt x="122277" y="11692"/>
                  <a:pt x="122575" y="11692"/>
                </a:cubicBezTo>
                <a:close/>
                <a:moveTo>
                  <a:pt x="126314" y="11692"/>
                </a:moveTo>
                <a:cubicBezTo>
                  <a:pt x="126611" y="11692"/>
                  <a:pt x="126873" y="11954"/>
                  <a:pt x="126873" y="12263"/>
                </a:cubicBezTo>
                <a:cubicBezTo>
                  <a:pt x="126873" y="12561"/>
                  <a:pt x="126623" y="12823"/>
                  <a:pt x="126314" y="12823"/>
                </a:cubicBezTo>
                <a:cubicBezTo>
                  <a:pt x="126004" y="12823"/>
                  <a:pt x="125742" y="12573"/>
                  <a:pt x="125742" y="12263"/>
                </a:cubicBezTo>
                <a:cubicBezTo>
                  <a:pt x="125742" y="11954"/>
                  <a:pt x="126004" y="11692"/>
                  <a:pt x="126314" y="11692"/>
                </a:cubicBezTo>
                <a:close/>
                <a:moveTo>
                  <a:pt x="130028" y="11692"/>
                </a:moveTo>
                <a:cubicBezTo>
                  <a:pt x="130326" y="11692"/>
                  <a:pt x="130600" y="11954"/>
                  <a:pt x="130600" y="12263"/>
                </a:cubicBezTo>
                <a:cubicBezTo>
                  <a:pt x="130600" y="12561"/>
                  <a:pt x="130350" y="12823"/>
                  <a:pt x="130028" y="12823"/>
                </a:cubicBezTo>
                <a:cubicBezTo>
                  <a:pt x="129731" y="12823"/>
                  <a:pt x="129469" y="12573"/>
                  <a:pt x="129469" y="12263"/>
                </a:cubicBezTo>
                <a:cubicBezTo>
                  <a:pt x="129469" y="11954"/>
                  <a:pt x="129719" y="11692"/>
                  <a:pt x="130028" y="11692"/>
                </a:cubicBezTo>
                <a:close/>
                <a:moveTo>
                  <a:pt x="133767" y="11692"/>
                </a:moveTo>
                <a:cubicBezTo>
                  <a:pt x="134065" y="11692"/>
                  <a:pt x="134326" y="11954"/>
                  <a:pt x="134326" y="12263"/>
                </a:cubicBezTo>
                <a:cubicBezTo>
                  <a:pt x="134326" y="12561"/>
                  <a:pt x="134076" y="12823"/>
                  <a:pt x="133767" y="12823"/>
                </a:cubicBezTo>
                <a:cubicBezTo>
                  <a:pt x="133469" y="12823"/>
                  <a:pt x="133207" y="12573"/>
                  <a:pt x="133207" y="12263"/>
                </a:cubicBezTo>
                <a:cubicBezTo>
                  <a:pt x="133207" y="11954"/>
                  <a:pt x="133457" y="11692"/>
                  <a:pt x="133767" y="11692"/>
                </a:cubicBezTo>
                <a:close/>
                <a:moveTo>
                  <a:pt x="1548" y="13573"/>
                </a:moveTo>
                <a:cubicBezTo>
                  <a:pt x="1846" y="13573"/>
                  <a:pt x="2119" y="13823"/>
                  <a:pt x="2119" y="14145"/>
                </a:cubicBezTo>
                <a:cubicBezTo>
                  <a:pt x="2119" y="14442"/>
                  <a:pt x="1858" y="14704"/>
                  <a:pt x="1548" y="14704"/>
                </a:cubicBezTo>
                <a:cubicBezTo>
                  <a:pt x="1238" y="14704"/>
                  <a:pt x="988" y="14454"/>
                  <a:pt x="988" y="14145"/>
                </a:cubicBezTo>
                <a:cubicBezTo>
                  <a:pt x="988" y="13823"/>
                  <a:pt x="1238" y="13573"/>
                  <a:pt x="1548" y="13573"/>
                </a:cubicBezTo>
                <a:close/>
                <a:moveTo>
                  <a:pt x="5287" y="13573"/>
                </a:moveTo>
                <a:cubicBezTo>
                  <a:pt x="5596" y="13573"/>
                  <a:pt x="5846" y="13823"/>
                  <a:pt x="5846" y="14145"/>
                </a:cubicBezTo>
                <a:cubicBezTo>
                  <a:pt x="5846" y="14454"/>
                  <a:pt x="5596" y="14704"/>
                  <a:pt x="5287" y="14704"/>
                </a:cubicBezTo>
                <a:cubicBezTo>
                  <a:pt x="4977" y="14704"/>
                  <a:pt x="4715" y="14454"/>
                  <a:pt x="4715" y="14145"/>
                </a:cubicBezTo>
                <a:cubicBezTo>
                  <a:pt x="4715" y="13811"/>
                  <a:pt x="4977" y="13573"/>
                  <a:pt x="5287" y="13573"/>
                </a:cubicBezTo>
                <a:close/>
                <a:moveTo>
                  <a:pt x="9001" y="13573"/>
                </a:moveTo>
                <a:cubicBezTo>
                  <a:pt x="9299" y="13573"/>
                  <a:pt x="9573" y="13823"/>
                  <a:pt x="9573" y="14145"/>
                </a:cubicBezTo>
                <a:cubicBezTo>
                  <a:pt x="9573" y="14442"/>
                  <a:pt x="9323" y="14704"/>
                  <a:pt x="9001" y="14704"/>
                </a:cubicBezTo>
                <a:cubicBezTo>
                  <a:pt x="8704" y="14704"/>
                  <a:pt x="8442" y="14454"/>
                  <a:pt x="8442" y="14145"/>
                </a:cubicBezTo>
                <a:cubicBezTo>
                  <a:pt x="8442" y="13823"/>
                  <a:pt x="8692" y="13573"/>
                  <a:pt x="9001" y="13573"/>
                </a:cubicBezTo>
                <a:close/>
                <a:moveTo>
                  <a:pt x="12728" y="13573"/>
                </a:moveTo>
                <a:cubicBezTo>
                  <a:pt x="13037" y="13573"/>
                  <a:pt x="13288" y="13823"/>
                  <a:pt x="13288" y="14145"/>
                </a:cubicBezTo>
                <a:cubicBezTo>
                  <a:pt x="13288" y="14454"/>
                  <a:pt x="13037" y="14704"/>
                  <a:pt x="12728" y="14704"/>
                </a:cubicBezTo>
                <a:cubicBezTo>
                  <a:pt x="12418" y="14704"/>
                  <a:pt x="12156" y="14454"/>
                  <a:pt x="12156" y="14145"/>
                </a:cubicBezTo>
                <a:cubicBezTo>
                  <a:pt x="12180" y="13811"/>
                  <a:pt x="12418" y="13573"/>
                  <a:pt x="12728" y="13573"/>
                </a:cubicBezTo>
                <a:close/>
                <a:moveTo>
                  <a:pt x="16466" y="13573"/>
                </a:moveTo>
                <a:cubicBezTo>
                  <a:pt x="16764" y="13573"/>
                  <a:pt x="17026" y="13823"/>
                  <a:pt x="17026" y="14145"/>
                </a:cubicBezTo>
                <a:cubicBezTo>
                  <a:pt x="17026" y="14442"/>
                  <a:pt x="16776" y="14704"/>
                  <a:pt x="16466" y="14704"/>
                </a:cubicBezTo>
                <a:cubicBezTo>
                  <a:pt x="16169" y="14704"/>
                  <a:pt x="15895" y="14454"/>
                  <a:pt x="15895" y="14145"/>
                </a:cubicBezTo>
                <a:cubicBezTo>
                  <a:pt x="15895" y="13823"/>
                  <a:pt x="16145" y="13573"/>
                  <a:pt x="16466" y="13573"/>
                </a:cubicBezTo>
                <a:close/>
                <a:moveTo>
                  <a:pt x="20181" y="13573"/>
                </a:moveTo>
                <a:cubicBezTo>
                  <a:pt x="20491" y="13573"/>
                  <a:pt x="20753" y="13823"/>
                  <a:pt x="20753" y="14145"/>
                </a:cubicBezTo>
                <a:cubicBezTo>
                  <a:pt x="20753" y="14454"/>
                  <a:pt x="20491" y="14704"/>
                  <a:pt x="20181" y="14704"/>
                </a:cubicBezTo>
                <a:cubicBezTo>
                  <a:pt x="19872" y="14704"/>
                  <a:pt x="19622" y="14454"/>
                  <a:pt x="19622" y="14145"/>
                </a:cubicBezTo>
                <a:cubicBezTo>
                  <a:pt x="19634" y="13811"/>
                  <a:pt x="19872" y="13573"/>
                  <a:pt x="20181" y="13573"/>
                </a:cubicBezTo>
                <a:close/>
                <a:moveTo>
                  <a:pt x="23920" y="13573"/>
                </a:moveTo>
                <a:cubicBezTo>
                  <a:pt x="24217" y="13573"/>
                  <a:pt x="24479" y="13823"/>
                  <a:pt x="24479" y="14145"/>
                </a:cubicBezTo>
                <a:cubicBezTo>
                  <a:pt x="24479" y="14442"/>
                  <a:pt x="24229" y="14704"/>
                  <a:pt x="23920" y="14704"/>
                </a:cubicBezTo>
                <a:cubicBezTo>
                  <a:pt x="23610" y="14704"/>
                  <a:pt x="23348" y="14454"/>
                  <a:pt x="23348" y="14145"/>
                </a:cubicBezTo>
                <a:cubicBezTo>
                  <a:pt x="23348" y="13823"/>
                  <a:pt x="23610" y="13573"/>
                  <a:pt x="23920" y="13573"/>
                </a:cubicBezTo>
                <a:close/>
                <a:moveTo>
                  <a:pt x="27635" y="13573"/>
                </a:moveTo>
                <a:cubicBezTo>
                  <a:pt x="27956" y="13573"/>
                  <a:pt x="28206" y="13823"/>
                  <a:pt x="28206" y="14145"/>
                </a:cubicBezTo>
                <a:cubicBezTo>
                  <a:pt x="28206" y="14454"/>
                  <a:pt x="27956" y="14704"/>
                  <a:pt x="27635" y="14704"/>
                </a:cubicBezTo>
                <a:cubicBezTo>
                  <a:pt x="27325" y="14704"/>
                  <a:pt x="27075" y="14454"/>
                  <a:pt x="27075" y="14145"/>
                </a:cubicBezTo>
                <a:cubicBezTo>
                  <a:pt x="27087" y="13811"/>
                  <a:pt x="27325" y="13573"/>
                  <a:pt x="27635" y="13573"/>
                </a:cubicBezTo>
                <a:close/>
                <a:moveTo>
                  <a:pt x="31373" y="13573"/>
                </a:moveTo>
                <a:cubicBezTo>
                  <a:pt x="31671" y="13573"/>
                  <a:pt x="31945" y="13823"/>
                  <a:pt x="31945" y="14145"/>
                </a:cubicBezTo>
                <a:cubicBezTo>
                  <a:pt x="31945" y="14442"/>
                  <a:pt x="31683" y="14704"/>
                  <a:pt x="31373" y="14704"/>
                </a:cubicBezTo>
                <a:cubicBezTo>
                  <a:pt x="31064" y="14704"/>
                  <a:pt x="30814" y="14454"/>
                  <a:pt x="30814" y="14145"/>
                </a:cubicBezTo>
                <a:cubicBezTo>
                  <a:pt x="30814" y="13823"/>
                  <a:pt x="31064" y="13573"/>
                  <a:pt x="31373" y="13573"/>
                </a:cubicBezTo>
                <a:close/>
                <a:moveTo>
                  <a:pt x="35100" y="13573"/>
                </a:moveTo>
                <a:cubicBezTo>
                  <a:pt x="35409" y="13573"/>
                  <a:pt x="35659" y="13823"/>
                  <a:pt x="35659" y="14145"/>
                </a:cubicBezTo>
                <a:cubicBezTo>
                  <a:pt x="35659" y="14454"/>
                  <a:pt x="35409" y="14704"/>
                  <a:pt x="35100" y="14704"/>
                </a:cubicBezTo>
                <a:cubicBezTo>
                  <a:pt x="34778" y="14704"/>
                  <a:pt x="34528" y="14454"/>
                  <a:pt x="34528" y="14145"/>
                </a:cubicBezTo>
                <a:cubicBezTo>
                  <a:pt x="34540" y="13811"/>
                  <a:pt x="34778" y="13573"/>
                  <a:pt x="35100" y="13573"/>
                </a:cubicBezTo>
                <a:close/>
                <a:moveTo>
                  <a:pt x="38815" y="13573"/>
                </a:moveTo>
                <a:cubicBezTo>
                  <a:pt x="39112" y="13573"/>
                  <a:pt x="39386" y="13823"/>
                  <a:pt x="39386" y="14145"/>
                </a:cubicBezTo>
                <a:cubicBezTo>
                  <a:pt x="39386" y="14442"/>
                  <a:pt x="39124" y="14704"/>
                  <a:pt x="38815" y="14704"/>
                </a:cubicBezTo>
                <a:cubicBezTo>
                  <a:pt x="38517" y="14704"/>
                  <a:pt x="38255" y="14454"/>
                  <a:pt x="38255" y="14145"/>
                </a:cubicBezTo>
                <a:cubicBezTo>
                  <a:pt x="38267" y="13823"/>
                  <a:pt x="38505" y="13573"/>
                  <a:pt x="38815" y="13573"/>
                </a:cubicBezTo>
                <a:close/>
                <a:moveTo>
                  <a:pt x="42553" y="13573"/>
                </a:moveTo>
                <a:cubicBezTo>
                  <a:pt x="42863" y="13573"/>
                  <a:pt x="43113" y="13823"/>
                  <a:pt x="43113" y="14145"/>
                </a:cubicBezTo>
                <a:cubicBezTo>
                  <a:pt x="43113" y="14454"/>
                  <a:pt x="42863" y="14704"/>
                  <a:pt x="42553" y="14704"/>
                </a:cubicBezTo>
                <a:cubicBezTo>
                  <a:pt x="42232" y="14704"/>
                  <a:pt x="41982" y="14454"/>
                  <a:pt x="41982" y="14145"/>
                </a:cubicBezTo>
                <a:cubicBezTo>
                  <a:pt x="41982" y="13811"/>
                  <a:pt x="42244" y="13573"/>
                  <a:pt x="42553" y="13573"/>
                </a:cubicBezTo>
                <a:close/>
                <a:moveTo>
                  <a:pt x="46268" y="13573"/>
                </a:moveTo>
                <a:cubicBezTo>
                  <a:pt x="46565" y="13573"/>
                  <a:pt x="46839" y="13823"/>
                  <a:pt x="46839" y="14145"/>
                </a:cubicBezTo>
                <a:cubicBezTo>
                  <a:pt x="46839" y="14442"/>
                  <a:pt x="46589" y="14704"/>
                  <a:pt x="46268" y="14704"/>
                </a:cubicBezTo>
                <a:cubicBezTo>
                  <a:pt x="45970" y="14704"/>
                  <a:pt x="45708" y="14454"/>
                  <a:pt x="45708" y="14145"/>
                </a:cubicBezTo>
                <a:cubicBezTo>
                  <a:pt x="45720" y="13823"/>
                  <a:pt x="45958" y="13573"/>
                  <a:pt x="46268" y="13573"/>
                </a:cubicBezTo>
                <a:close/>
                <a:moveTo>
                  <a:pt x="50006" y="13573"/>
                </a:moveTo>
                <a:cubicBezTo>
                  <a:pt x="50316" y="13573"/>
                  <a:pt x="50578" y="13823"/>
                  <a:pt x="50578" y="14145"/>
                </a:cubicBezTo>
                <a:cubicBezTo>
                  <a:pt x="50578" y="14454"/>
                  <a:pt x="50316" y="14704"/>
                  <a:pt x="50006" y="14704"/>
                </a:cubicBezTo>
                <a:cubicBezTo>
                  <a:pt x="49697" y="14704"/>
                  <a:pt x="49447" y="14454"/>
                  <a:pt x="49447" y="14145"/>
                </a:cubicBezTo>
                <a:cubicBezTo>
                  <a:pt x="49447" y="13811"/>
                  <a:pt x="49697" y="13573"/>
                  <a:pt x="50006" y="13573"/>
                </a:cubicBezTo>
                <a:close/>
                <a:moveTo>
                  <a:pt x="53733" y="13573"/>
                </a:moveTo>
                <a:cubicBezTo>
                  <a:pt x="54031" y="13573"/>
                  <a:pt x="54293" y="13823"/>
                  <a:pt x="54293" y="14145"/>
                </a:cubicBezTo>
                <a:cubicBezTo>
                  <a:pt x="54293" y="14442"/>
                  <a:pt x="54043" y="14704"/>
                  <a:pt x="53733" y="14704"/>
                </a:cubicBezTo>
                <a:cubicBezTo>
                  <a:pt x="53412" y="14704"/>
                  <a:pt x="53162" y="14454"/>
                  <a:pt x="53162" y="14145"/>
                </a:cubicBezTo>
                <a:cubicBezTo>
                  <a:pt x="53173" y="13823"/>
                  <a:pt x="53412" y="13573"/>
                  <a:pt x="53733" y="13573"/>
                </a:cubicBezTo>
                <a:close/>
                <a:moveTo>
                  <a:pt x="57460" y="13573"/>
                </a:moveTo>
                <a:cubicBezTo>
                  <a:pt x="57781" y="13573"/>
                  <a:pt x="58031" y="13823"/>
                  <a:pt x="58031" y="14145"/>
                </a:cubicBezTo>
                <a:cubicBezTo>
                  <a:pt x="58031" y="14454"/>
                  <a:pt x="57781" y="14704"/>
                  <a:pt x="57460" y="14704"/>
                </a:cubicBezTo>
                <a:cubicBezTo>
                  <a:pt x="57150" y="14704"/>
                  <a:pt x="56900" y="14454"/>
                  <a:pt x="56900" y="14145"/>
                </a:cubicBezTo>
                <a:cubicBezTo>
                  <a:pt x="56900" y="13811"/>
                  <a:pt x="57150" y="13573"/>
                  <a:pt x="57460" y="13573"/>
                </a:cubicBezTo>
                <a:close/>
                <a:moveTo>
                  <a:pt x="61186" y="13573"/>
                </a:moveTo>
                <a:cubicBezTo>
                  <a:pt x="61484" y="13573"/>
                  <a:pt x="61746" y="13823"/>
                  <a:pt x="61746" y="14145"/>
                </a:cubicBezTo>
                <a:cubicBezTo>
                  <a:pt x="61746" y="14442"/>
                  <a:pt x="61496" y="14704"/>
                  <a:pt x="61186" y="14704"/>
                </a:cubicBezTo>
                <a:cubicBezTo>
                  <a:pt x="60877" y="14704"/>
                  <a:pt x="60615" y="14454"/>
                  <a:pt x="60615" y="14145"/>
                </a:cubicBezTo>
                <a:cubicBezTo>
                  <a:pt x="60639" y="13823"/>
                  <a:pt x="60877" y="13573"/>
                  <a:pt x="61186" y="13573"/>
                </a:cubicBezTo>
                <a:close/>
                <a:moveTo>
                  <a:pt x="64925" y="13573"/>
                </a:moveTo>
                <a:cubicBezTo>
                  <a:pt x="65234" y="13573"/>
                  <a:pt x="65485" y="13823"/>
                  <a:pt x="65485" y="14145"/>
                </a:cubicBezTo>
                <a:cubicBezTo>
                  <a:pt x="65485" y="14454"/>
                  <a:pt x="65234" y="14704"/>
                  <a:pt x="64925" y="14704"/>
                </a:cubicBezTo>
                <a:cubicBezTo>
                  <a:pt x="64603" y="14704"/>
                  <a:pt x="64353" y="14454"/>
                  <a:pt x="64353" y="14145"/>
                </a:cubicBezTo>
                <a:cubicBezTo>
                  <a:pt x="64353" y="13811"/>
                  <a:pt x="64603" y="13573"/>
                  <a:pt x="64925" y="13573"/>
                </a:cubicBezTo>
                <a:close/>
                <a:moveTo>
                  <a:pt x="68640" y="13573"/>
                </a:moveTo>
                <a:cubicBezTo>
                  <a:pt x="68937" y="13573"/>
                  <a:pt x="69211" y="13823"/>
                  <a:pt x="69211" y="14145"/>
                </a:cubicBezTo>
                <a:cubicBezTo>
                  <a:pt x="69211" y="14442"/>
                  <a:pt x="68949" y="14704"/>
                  <a:pt x="68640" y="14704"/>
                </a:cubicBezTo>
                <a:cubicBezTo>
                  <a:pt x="68330" y="14704"/>
                  <a:pt x="68080" y="14454"/>
                  <a:pt x="68080" y="14145"/>
                </a:cubicBezTo>
                <a:cubicBezTo>
                  <a:pt x="68092" y="13823"/>
                  <a:pt x="68330" y="13573"/>
                  <a:pt x="68640" y="13573"/>
                </a:cubicBezTo>
                <a:close/>
                <a:moveTo>
                  <a:pt x="72366" y="13573"/>
                </a:moveTo>
                <a:cubicBezTo>
                  <a:pt x="72676" y="13573"/>
                  <a:pt x="72926" y="13823"/>
                  <a:pt x="72926" y="14145"/>
                </a:cubicBezTo>
                <a:cubicBezTo>
                  <a:pt x="72926" y="14454"/>
                  <a:pt x="72676" y="14704"/>
                  <a:pt x="72366" y="14704"/>
                </a:cubicBezTo>
                <a:cubicBezTo>
                  <a:pt x="72045" y="14704"/>
                  <a:pt x="71795" y="14454"/>
                  <a:pt x="71795" y="14145"/>
                </a:cubicBezTo>
                <a:cubicBezTo>
                  <a:pt x="71807" y="13811"/>
                  <a:pt x="72069" y="13573"/>
                  <a:pt x="72366" y="13573"/>
                </a:cubicBezTo>
                <a:close/>
                <a:moveTo>
                  <a:pt x="76093" y="13573"/>
                </a:moveTo>
                <a:cubicBezTo>
                  <a:pt x="76391" y="13573"/>
                  <a:pt x="76664" y="13823"/>
                  <a:pt x="76664" y="14145"/>
                </a:cubicBezTo>
                <a:cubicBezTo>
                  <a:pt x="76664" y="14442"/>
                  <a:pt x="76403" y="14704"/>
                  <a:pt x="76093" y="14704"/>
                </a:cubicBezTo>
                <a:cubicBezTo>
                  <a:pt x="75795" y="14704"/>
                  <a:pt x="75533" y="14454"/>
                  <a:pt x="75533" y="14145"/>
                </a:cubicBezTo>
                <a:cubicBezTo>
                  <a:pt x="75533" y="13823"/>
                  <a:pt x="75783" y="13573"/>
                  <a:pt x="76093" y="13573"/>
                </a:cubicBezTo>
                <a:close/>
                <a:moveTo>
                  <a:pt x="79712" y="13573"/>
                </a:moveTo>
                <a:cubicBezTo>
                  <a:pt x="80010" y="13573"/>
                  <a:pt x="80284" y="13823"/>
                  <a:pt x="80284" y="14145"/>
                </a:cubicBezTo>
                <a:cubicBezTo>
                  <a:pt x="80284" y="14442"/>
                  <a:pt x="80022" y="14704"/>
                  <a:pt x="79712" y="14704"/>
                </a:cubicBezTo>
                <a:cubicBezTo>
                  <a:pt x="79403" y="14704"/>
                  <a:pt x="79153" y="14454"/>
                  <a:pt x="79153" y="14145"/>
                </a:cubicBezTo>
                <a:cubicBezTo>
                  <a:pt x="79165" y="13823"/>
                  <a:pt x="79403" y="13573"/>
                  <a:pt x="79712" y="13573"/>
                </a:cubicBezTo>
                <a:close/>
                <a:moveTo>
                  <a:pt x="83451" y="13573"/>
                </a:moveTo>
                <a:cubicBezTo>
                  <a:pt x="83761" y="13573"/>
                  <a:pt x="84011" y="13823"/>
                  <a:pt x="84011" y="14145"/>
                </a:cubicBezTo>
                <a:cubicBezTo>
                  <a:pt x="84011" y="14454"/>
                  <a:pt x="83761" y="14704"/>
                  <a:pt x="83451" y="14704"/>
                </a:cubicBezTo>
                <a:cubicBezTo>
                  <a:pt x="83141" y="14704"/>
                  <a:pt x="82880" y="14454"/>
                  <a:pt x="82880" y="14145"/>
                </a:cubicBezTo>
                <a:cubicBezTo>
                  <a:pt x="82880" y="13811"/>
                  <a:pt x="83141" y="13573"/>
                  <a:pt x="83451" y="13573"/>
                </a:cubicBezTo>
                <a:close/>
                <a:moveTo>
                  <a:pt x="87166" y="13573"/>
                </a:moveTo>
                <a:cubicBezTo>
                  <a:pt x="87463" y="13573"/>
                  <a:pt x="87737" y="13823"/>
                  <a:pt x="87737" y="14145"/>
                </a:cubicBezTo>
                <a:cubicBezTo>
                  <a:pt x="87737" y="14442"/>
                  <a:pt x="87475" y="14704"/>
                  <a:pt x="87166" y="14704"/>
                </a:cubicBezTo>
                <a:cubicBezTo>
                  <a:pt x="86856" y="14704"/>
                  <a:pt x="86606" y="14454"/>
                  <a:pt x="86606" y="14145"/>
                </a:cubicBezTo>
                <a:cubicBezTo>
                  <a:pt x="86618" y="13823"/>
                  <a:pt x="86856" y="13573"/>
                  <a:pt x="87166" y="13573"/>
                </a:cubicBezTo>
                <a:close/>
                <a:moveTo>
                  <a:pt x="90904" y="13573"/>
                </a:moveTo>
                <a:cubicBezTo>
                  <a:pt x="91214" y="13573"/>
                  <a:pt x="91464" y="13823"/>
                  <a:pt x="91464" y="14145"/>
                </a:cubicBezTo>
                <a:cubicBezTo>
                  <a:pt x="91464" y="14454"/>
                  <a:pt x="91214" y="14704"/>
                  <a:pt x="90904" y="14704"/>
                </a:cubicBezTo>
                <a:cubicBezTo>
                  <a:pt x="90595" y="14704"/>
                  <a:pt x="90345" y="14454"/>
                  <a:pt x="90345" y="14145"/>
                </a:cubicBezTo>
                <a:cubicBezTo>
                  <a:pt x="90345" y="13811"/>
                  <a:pt x="90595" y="13573"/>
                  <a:pt x="90904" y="13573"/>
                </a:cubicBezTo>
                <a:close/>
                <a:moveTo>
                  <a:pt x="94631" y="13573"/>
                </a:moveTo>
                <a:cubicBezTo>
                  <a:pt x="94929" y="13573"/>
                  <a:pt x="95191" y="13823"/>
                  <a:pt x="95191" y="14145"/>
                </a:cubicBezTo>
                <a:cubicBezTo>
                  <a:pt x="95191" y="14442"/>
                  <a:pt x="94941" y="14704"/>
                  <a:pt x="94631" y="14704"/>
                </a:cubicBezTo>
                <a:cubicBezTo>
                  <a:pt x="94310" y="14704"/>
                  <a:pt x="94060" y="14454"/>
                  <a:pt x="94060" y="14145"/>
                </a:cubicBezTo>
                <a:cubicBezTo>
                  <a:pt x="94071" y="13823"/>
                  <a:pt x="94310" y="13573"/>
                  <a:pt x="94631" y="13573"/>
                </a:cubicBezTo>
                <a:close/>
                <a:moveTo>
                  <a:pt x="98346" y="13573"/>
                </a:moveTo>
                <a:cubicBezTo>
                  <a:pt x="98655" y="13573"/>
                  <a:pt x="98905" y="13823"/>
                  <a:pt x="98905" y="14145"/>
                </a:cubicBezTo>
                <a:cubicBezTo>
                  <a:pt x="98905" y="14454"/>
                  <a:pt x="98655" y="14704"/>
                  <a:pt x="98346" y="14704"/>
                </a:cubicBezTo>
                <a:cubicBezTo>
                  <a:pt x="98036" y="14704"/>
                  <a:pt x="97786" y="14454"/>
                  <a:pt x="97786" y="14145"/>
                </a:cubicBezTo>
                <a:cubicBezTo>
                  <a:pt x="97798" y="13811"/>
                  <a:pt x="98036" y="13573"/>
                  <a:pt x="98346" y="13573"/>
                </a:cubicBezTo>
                <a:close/>
                <a:moveTo>
                  <a:pt x="102084" y="13573"/>
                </a:moveTo>
                <a:cubicBezTo>
                  <a:pt x="102382" y="13573"/>
                  <a:pt x="102644" y="13823"/>
                  <a:pt x="102644" y="14145"/>
                </a:cubicBezTo>
                <a:cubicBezTo>
                  <a:pt x="102644" y="14442"/>
                  <a:pt x="102394" y="14704"/>
                  <a:pt x="102084" y="14704"/>
                </a:cubicBezTo>
                <a:cubicBezTo>
                  <a:pt x="101787" y="14704"/>
                  <a:pt x="101513" y="14454"/>
                  <a:pt x="101513" y="14145"/>
                </a:cubicBezTo>
                <a:cubicBezTo>
                  <a:pt x="101513" y="13823"/>
                  <a:pt x="101775" y="13573"/>
                  <a:pt x="102084" y="13573"/>
                </a:cubicBezTo>
                <a:close/>
                <a:moveTo>
                  <a:pt x="105799" y="13573"/>
                </a:moveTo>
                <a:cubicBezTo>
                  <a:pt x="106121" y="13573"/>
                  <a:pt x="106371" y="13823"/>
                  <a:pt x="106371" y="14145"/>
                </a:cubicBezTo>
                <a:cubicBezTo>
                  <a:pt x="106371" y="14454"/>
                  <a:pt x="106109" y="14704"/>
                  <a:pt x="105799" y="14704"/>
                </a:cubicBezTo>
                <a:cubicBezTo>
                  <a:pt x="105490" y="14704"/>
                  <a:pt x="105239" y="14454"/>
                  <a:pt x="105239" y="14145"/>
                </a:cubicBezTo>
                <a:cubicBezTo>
                  <a:pt x="105251" y="13811"/>
                  <a:pt x="105490" y="13573"/>
                  <a:pt x="105799" y="13573"/>
                </a:cubicBezTo>
                <a:close/>
                <a:moveTo>
                  <a:pt x="109538" y="13573"/>
                </a:moveTo>
                <a:cubicBezTo>
                  <a:pt x="109835" y="13573"/>
                  <a:pt x="110109" y="13823"/>
                  <a:pt x="110109" y="14145"/>
                </a:cubicBezTo>
                <a:cubicBezTo>
                  <a:pt x="110109" y="14442"/>
                  <a:pt x="109847" y="14704"/>
                  <a:pt x="109538" y="14704"/>
                </a:cubicBezTo>
                <a:cubicBezTo>
                  <a:pt x="109228" y="14704"/>
                  <a:pt x="108978" y="14454"/>
                  <a:pt x="108978" y="14145"/>
                </a:cubicBezTo>
                <a:cubicBezTo>
                  <a:pt x="108978" y="13823"/>
                  <a:pt x="109228" y="13573"/>
                  <a:pt x="109538" y="13573"/>
                </a:cubicBezTo>
                <a:close/>
                <a:moveTo>
                  <a:pt x="113264" y="13573"/>
                </a:moveTo>
                <a:cubicBezTo>
                  <a:pt x="113574" y="13573"/>
                  <a:pt x="113824" y="13823"/>
                  <a:pt x="113824" y="14145"/>
                </a:cubicBezTo>
                <a:cubicBezTo>
                  <a:pt x="113824" y="14454"/>
                  <a:pt x="113574" y="14704"/>
                  <a:pt x="113264" y="14704"/>
                </a:cubicBezTo>
                <a:cubicBezTo>
                  <a:pt x="112943" y="14704"/>
                  <a:pt x="112693" y="14454"/>
                  <a:pt x="112693" y="14145"/>
                </a:cubicBezTo>
                <a:cubicBezTo>
                  <a:pt x="112705" y="13811"/>
                  <a:pt x="112943" y="13573"/>
                  <a:pt x="113264" y="13573"/>
                </a:cubicBezTo>
                <a:close/>
                <a:moveTo>
                  <a:pt x="116991" y="13573"/>
                </a:moveTo>
                <a:cubicBezTo>
                  <a:pt x="117289" y="13573"/>
                  <a:pt x="117562" y="13823"/>
                  <a:pt x="117562" y="14145"/>
                </a:cubicBezTo>
                <a:cubicBezTo>
                  <a:pt x="117562" y="14442"/>
                  <a:pt x="117312" y="14704"/>
                  <a:pt x="116991" y="14704"/>
                </a:cubicBezTo>
                <a:cubicBezTo>
                  <a:pt x="116681" y="14704"/>
                  <a:pt x="116431" y="14454"/>
                  <a:pt x="116431" y="14145"/>
                </a:cubicBezTo>
                <a:cubicBezTo>
                  <a:pt x="116431" y="13823"/>
                  <a:pt x="116681" y="13573"/>
                  <a:pt x="116991" y="13573"/>
                </a:cubicBezTo>
                <a:close/>
                <a:moveTo>
                  <a:pt x="120718" y="13573"/>
                </a:moveTo>
                <a:cubicBezTo>
                  <a:pt x="121027" y="13573"/>
                  <a:pt x="121277" y="13823"/>
                  <a:pt x="121277" y="14145"/>
                </a:cubicBezTo>
                <a:cubicBezTo>
                  <a:pt x="121277" y="14454"/>
                  <a:pt x="121027" y="14704"/>
                  <a:pt x="120718" y="14704"/>
                </a:cubicBezTo>
                <a:cubicBezTo>
                  <a:pt x="120408" y="14704"/>
                  <a:pt x="120146" y="14454"/>
                  <a:pt x="120146" y="14145"/>
                </a:cubicBezTo>
                <a:cubicBezTo>
                  <a:pt x="120170" y="13811"/>
                  <a:pt x="120420" y="13573"/>
                  <a:pt x="120718" y="13573"/>
                </a:cubicBezTo>
                <a:close/>
                <a:moveTo>
                  <a:pt x="124456" y="13573"/>
                </a:moveTo>
                <a:cubicBezTo>
                  <a:pt x="124754" y="13573"/>
                  <a:pt x="125016" y="13823"/>
                  <a:pt x="125016" y="14145"/>
                </a:cubicBezTo>
                <a:cubicBezTo>
                  <a:pt x="125016" y="14442"/>
                  <a:pt x="124766" y="14704"/>
                  <a:pt x="124456" y="14704"/>
                </a:cubicBezTo>
                <a:cubicBezTo>
                  <a:pt x="124135" y="14704"/>
                  <a:pt x="123885" y="14454"/>
                  <a:pt x="123885" y="14145"/>
                </a:cubicBezTo>
                <a:cubicBezTo>
                  <a:pt x="123885" y="13823"/>
                  <a:pt x="124135" y="13573"/>
                  <a:pt x="124456" y="13573"/>
                </a:cubicBezTo>
                <a:close/>
                <a:moveTo>
                  <a:pt x="128171" y="13573"/>
                </a:moveTo>
                <a:cubicBezTo>
                  <a:pt x="128480" y="13573"/>
                  <a:pt x="128742" y="13823"/>
                  <a:pt x="128742" y="14145"/>
                </a:cubicBezTo>
                <a:cubicBezTo>
                  <a:pt x="128742" y="14454"/>
                  <a:pt x="128480" y="14704"/>
                  <a:pt x="128171" y="14704"/>
                </a:cubicBezTo>
                <a:cubicBezTo>
                  <a:pt x="127861" y="14704"/>
                  <a:pt x="127611" y="14454"/>
                  <a:pt x="127611" y="14145"/>
                </a:cubicBezTo>
                <a:cubicBezTo>
                  <a:pt x="127611" y="13811"/>
                  <a:pt x="127861" y="13573"/>
                  <a:pt x="128171" y="13573"/>
                </a:cubicBezTo>
                <a:close/>
                <a:moveTo>
                  <a:pt x="131898" y="13573"/>
                </a:moveTo>
                <a:cubicBezTo>
                  <a:pt x="132195" y="13573"/>
                  <a:pt x="132457" y="13823"/>
                  <a:pt x="132457" y="14145"/>
                </a:cubicBezTo>
                <a:cubicBezTo>
                  <a:pt x="132457" y="14442"/>
                  <a:pt x="132207" y="14704"/>
                  <a:pt x="131898" y="14704"/>
                </a:cubicBezTo>
                <a:cubicBezTo>
                  <a:pt x="131600" y="14704"/>
                  <a:pt x="131326" y="14454"/>
                  <a:pt x="131326" y="14145"/>
                </a:cubicBezTo>
                <a:cubicBezTo>
                  <a:pt x="131338" y="13823"/>
                  <a:pt x="131576" y="13573"/>
                  <a:pt x="131898" y="13573"/>
                </a:cubicBezTo>
                <a:close/>
                <a:moveTo>
                  <a:pt x="3405" y="15431"/>
                </a:moveTo>
                <a:cubicBezTo>
                  <a:pt x="3703" y="15431"/>
                  <a:pt x="3977" y="15692"/>
                  <a:pt x="3977" y="16002"/>
                </a:cubicBezTo>
                <a:cubicBezTo>
                  <a:pt x="3977" y="16300"/>
                  <a:pt x="3727" y="16562"/>
                  <a:pt x="3405" y="16562"/>
                </a:cubicBezTo>
                <a:cubicBezTo>
                  <a:pt x="3096" y="16562"/>
                  <a:pt x="2846" y="16312"/>
                  <a:pt x="2846" y="16002"/>
                </a:cubicBezTo>
                <a:cubicBezTo>
                  <a:pt x="2858" y="15692"/>
                  <a:pt x="3096" y="15431"/>
                  <a:pt x="3405" y="15431"/>
                </a:cubicBezTo>
                <a:close/>
                <a:moveTo>
                  <a:pt x="7132" y="15431"/>
                </a:moveTo>
                <a:cubicBezTo>
                  <a:pt x="7430" y="15431"/>
                  <a:pt x="7692" y="15692"/>
                  <a:pt x="7692" y="16002"/>
                </a:cubicBezTo>
                <a:cubicBezTo>
                  <a:pt x="7692" y="16300"/>
                  <a:pt x="7442" y="16562"/>
                  <a:pt x="7132" y="16562"/>
                </a:cubicBezTo>
                <a:cubicBezTo>
                  <a:pt x="6834" y="16562"/>
                  <a:pt x="6560" y="16312"/>
                  <a:pt x="6560" y="16002"/>
                </a:cubicBezTo>
                <a:cubicBezTo>
                  <a:pt x="6584" y="15692"/>
                  <a:pt x="6822" y="15431"/>
                  <a:pt x="7132" y="15431"/>
                </a:cubicBezTo>
                <a:close/>
                <a:moveTo>
                  <a:pt x="10871" y="15431"/>
                </a:moveTo>
                <a:cubicBezTo>
                  <a:pt x="11168" y="15431"/>
                  <a:pt x="11430" y="15692"/>
                  <a:pt x="11430" y="16002"/>
                </a:cubicBezTo>
                <a:cubicBezTo>
                  <a:pt x="11430" y="16300"/>
                  <a:pt x="11180" y="16562"/>
                  <a:pt x="10871" y="16562"/>
                </a:cubicBezTo>
                <a:cubicBezTo>
                  <a:pt x="10573" y="16562"/>
                  <a:pt x="10299" y="16312"/>
                  <a:pt x="10299" y="16002"/>
                </a:cubicBezTo>
                <a:cubicBezTo>
                  <a:pt x="10299" y="15692"/>
                  <a:pt x="10549" y="15431"/>
                  <a:pt x="10871" y="15431"/>
                </a:cubicBezTo>
                <a:close/>
                <a:moveTo>
                  <a:pt x="14585" y="15431"/>
                </a:moveTo>
                <a:cubicBezTo>
                  <a:pt x="14883" y="15431"/>
                  <a:pt x="15157" y="15692"/>
                  <a:pt x="15157" y="16002"/>
                </a:cubicBezTo>
                <a:cubicBezTo>
                  <a:pt x="15157" y="16300"/>
                  <a:pt x="14895" y="16562"/>
                  <a:pt x="14585" y="16562"/>
                </a:cubicBezTo>
                <a:cubicBezTo>
                  <a:pt x="14288" y="16562"/>
                  <a:pt x="14014" y="16312"/>
                  <a:pt x="14014" y="16002"/>
                </a:cubicBezTo>
                <a:cubicBezTo>
                  <a:pt x="14038" y="15692"/>
                  <a:pt x="14276" y="15431"/>
                  <a:pt x="14585" y="15431"/>
                </a:cubicBezTo>
                <a:close/>
                <a:moveTo>
                  <a:pt x="18324" y="15431"/>
                </a:moveTo>
                <a:cubicBezTo>
                  <a:pt x="18622" y="15431"/>
                  <a:pt x="18883" y="15692"/>
                  <a:pt x="18883" y="16002"/>
                </a:cubicBezTo>
                <a:cubicBezTo>
                  <a:pt x="18883" y="16300"/>
                  <a:pt x="18633" y="16562"/>
                  <a:pt x="18324" y="16562"/>
                </a:cubicBezTo>
                <a:cubicBezTo>
                  <a:pt x="18026" y="16562"/>
                  <a:pt x="17752" y="16312"/>
                  <a:pt x="17752" y="16002"/>
                </a:cubicBezTo>
                <a:cubicBezTo>
                  <a:pt x="17752" y="15692"/>
                  <a:pt x="18014" y="15431"/>
                  <a:pt x="18324" y="15431"/>
                </a:cubicBezTo>
                <a:close/>
                <a:moveTo>
                  <a:pt x="22039" y="15431"/>
                </a:moveTo>
                <a:cubicBezTo>
                  <a:pt x="22336" y="15431"/>
                  <a:pt x="22610" y="15692"/>
                  <a:pt x="22610" y="16002"/>
                </a:cubicBezTo>
                <a:cubicBezTo>
                  <a:pt x="22610" y="16300"/>
                  <a:pt x="22360" y="16562"/>
                  <a:pt x="22039" y="16562"/>
                </a:cubicBezTo>
                <a:cubicBezTo>
                  <a:pt x="21729" y="16562"/>
                  <a:pt x="21479" y="16312"/>
                  <a:pt x="21479" y="16002"/>
                </a:cubicBezTo>
                <a:cubicBezTo>
                  <a:pt x="21491" y="15692"/>
                  <a:pt x="21729" y="15431"/>
                  <a:pt x="22039" y="15431"/>
                </a:cubicBezTo>
                <a:close/>
                <a:moveTo>
                  <a:pt x="25777" y="15431"/>
                </a:moveTo>
                <a:cubicBezTo>
                  <a:pt x="26075" y="15431"/>
                  <a:pt x="26349" y="15692"/>
                  <a:pt x="26349" y="16002"/>
                </a:cubicBezTo>
                <a:cubicBezTo>
                  <a:pt x="26349" y="16300"/>
                  <a:pt x="26087" y="16562"/>
                  <a:pt x="25777" y="16562"/>
                </a:cubicBezTo>
                <a:cubicBezTo>
                  <a:pt x="25468" y="16562"/>
                  <a:pt x="25206" y="16312"/>
                  <a:pt x="25206" y="16002"/>
                </a:cubicBezTo>
                <a:cubicBezTo>
                  <a:pt x="25218" y="15692"/>
                  <a:pt x="25468" y="15431"/>
                  <a:pt x="25777" y="15431"/>
                </a:cubicBezTo>
                <a:close/>
                <a:moveTo>
                  <a:pt x="29504" y="15431"/>
                </a:moveTo>
                <a:cubicBezTo>
                  <a:pt x="29801" y="15431"/>
                  <a:pt x="30063" y="15692"/>
                  <a:pt x="30063" y="16002"/>
                </a:cubicBezTo>
                <a:cubicBezTo>
                  <a:pt x="30063" y="16300"/>
                  <a:pt x="29813" y="16562"/>
                  <a:pt x="29504" y="16562"/>
                </a:cubicBezTo>
                <a:cubicBezTo>
                  <a:pt x="29182" y="16562"/>
                  <a:pt x="28932" y="16312"/>
                  <a:pt x="28932" y="16002"/>
                </a:cubicBezTo>
                <a:cubicBezTo>
                  <a:pt x="28944" y="15692"/>
                  <a:pt x="29182" y="15431"/>
                  <a:pt x="29504" y="15431"/>
                </a:cubicBezTo>
                <a:close/>
                <a:moveTo>
                  <a:pt x="33230" y="15431"/>
                </a:moveTo>
                <a:cubicBezTo>
                  <a:pt x="33528" y="15431"/>
                  <a:pt x="33802" y="15692"/>
                  <a:pt x="33802" y="16002"/>
                </a:cubicBezTo>
                <a:cubicBezTo>
                  <a:pt x="33802" y="16300"/>
                  <a:pt x="33552" y="16562"/>
                  <a:pt x="33230" y="16562"/>
                </a:cubicBezTo>
                <a:cubicBezTo>
                  <a:pt x="32921" y="16562"/>
                  <a:pt x="32671" y="16312"/>
                  <a:pt x="32671" y="16002"/>
                </a:cubicBezTo>
                <a:cubicBezTo>
                  <a:pt x="32671" y="15692"/>
                  <a:pt x="32921" y="15431"/>
                  <a:pt x="33230" y="15431"/>
                </a:cubicBezTo>
                <a:close/>
                <a:moveTo>
                  <a:pt x="36957" y="15431"/>
                </a:moveTo>
                <a:cubicBezTo>
                  <a:pt x="37255" y="15431"/>
                  <a:pt x="37517" y="15692"/>
                  <a:pt x="37517" y="16002"/>
                </a:cubicBezTo>
                <a:cubicBezTo>
                  <a:pt x="37517" y="16300"/>
                  <a:pt x="37267" y="16562"/>
                  <a:pt x="36957" y="16562"/>
                </a:cubicBezTo>
                <a:cubicBezTo>
                  <a:pt x="36648" y="16562"/>
                  <a:pt x="36386" y="16312"/>
                  <a:pt x="36386" y="16002"/>
                </a:cubicBezTo>
                <a:cubicBezTo>
                  <a:pt x="36409" y="15692"/>
                  <a:pt x="36648" y="15431"/>
                  <a:pt x="36957" y="15431"/>
                </a:cubicBezTo>
                <a:close/>
                <a:moveTo>
                  <a:pt x="40672" y="15431"/>
                </a:moveTo>
                <a:cubicBezTo>
                  <a:pt x="40970" y="15431"/>
                  <a:pt x="41243" y="15692"/>
                  <a:pt x="41243" y="16002"/>
                </a:cubicBezTo>
                <a:cubicBezTo>
                  <a:pt x="41243" y="16300"/>
                  <a:pt x="40993" y="16562"/>
                  <a:pt x="40672" y="16562"/>
                </a:cubicBezTo>
                <a:cubicBezTo>
                  <a:pt x="40374" y="16562"/>
                  <a:pt x="40112" y="16312"/>
                  <a:pt x="40112" y="16002"/>
                </a:cubicBezTo>
                <a:cubicBezTo>
                  <a:pt x="40124" y="15692"/>
                  <a:pt x="40362" y="15431"/>
                  <a:pt x="40672" y="15431"/>
                </a:cubicBezTo>
                <a:close/>
                <a:moveTo>
                  <a:pt x="44410" y="15431"/>
                </a:moveTo>
                <a:cubicBezTo>
                  <a:pt x="44708" y="15431"/>
                  <a:pt x="44982" y="15692"/>
                  <a:pt x="44982" y="16002"/>
                </a:cubicBezTo>
                <a:cubicBezTo>
                  <a:pt x="44982" y="16300"/>
                  <a:pt x="44720" y="16562"/>
                  <a:pt x="44410" y="16562"/>
                </a:cubicBezTo>
                <a:cubicBezTo>
                  <a:pt x="44113" y="16562"/>
                  <a:pt x="43851" y="16312"/>
                  <a:pt x="43851" y="16002"/>
                </a:cubicBezTo>
                <a:cubicBezTo>
                  <a:pt x="43851" y="15692"/>
                  <a:pt x="44101" y="15431"/>
                  <a:pt x="44410" y="15431"/>
                </a:cubicBezTo>
                <a:close/>
                <a:moveTo>
                  <a:pt x="48137" y="15431"/>
                </a:moveTo>
                <a:cubicBezTo>
                  <a:pt x="48435" y="15431"/>
                  <a:pt x="48697" y="15692"/>
                  <a:pt x="48697" y="16002"/>
                </a:cubicBezTo>
                <a:cubicBezTo>
                  <a:pt x="48697" y="16300"/>
                  <a:pt x="48447" y="16562"/>
                  <a:pt x="48137" y="16562"/>
                </a:cubicBezTo>
                <a:cubicBezTo>
                  <a:pt x="47839" y="16562"/>
                  <a:pt x="47566" y="16312"/>
                  <a:pt x="47566" y="16002"/>
                </a:cubicBezTo>
                <a:cubicBezTo>
                  <a:pt x="47578" y="15692"/>
                  <a:pt x="47839" y="15431"/>
                  <a:pt x="48137" y="15431"/>
                </a:cubicBezTo>
                <a:close/>
                <a:moveTo>
                  <a:pt x="51864" y="15431"/>
                </a:moveTo>
                <a:cubicBezTo>
                  <a:pt x="52161" y="15431"/>
                  <a:pt x="52435" y="15692"/>
                  <a:pt x="52435" y="16002"/>
                </a:cubicBezTo>
                <a:cubicBezTo>
                  <a:pt x="52435" y="16300"/>
                  <a:pt x="52185" y="16562"/>
                  <a:pt x="51864" y="16562"/>
                </a:cubicBezTo>
                <a:cubicBezTo>
                  <a:pt x="51566" y="16562"/>
                  <a:pt x="51304" y="16312"/>
                  <a:pt x="51304" y="16002"/>
                </a:cubicBezTo>
                <a:cubicBezTo>
                  <a:pt x="51304" y="15692"/>
                  <a:pt x="51554" y="15431"/>
                  <a:pt x="51864" y="15431"/>
                </a:cubicBezTo>
                <a:close/>
                <a:moveTo>
                  <a:pt x="55602" y="15431"/>
                </a:moveTo>
                <a:cubicBezTo>
                  <a:pt x="55900" y="15431"/>
                  <a:pt x="56174" y="15692"/>
                  <a:pt x="56174" y="16002"/>
                </a:cubicBezTo>
                <a:cubicBezTo>
                  <a:pt x="56174" y="16300"/>
                  <a:pt x="55912" y="16562"/>
                  <a:pt x="55602" y="16562"/>
                </a:cubicBezTo>
                <a:cubicBezTo>
                  <a:pt x="55293" y="16562"/>
                  <a:pt x="55043" y="16312"/>
                  <a:pt x="55043" y="16002"/>
                </a:cubicBezTo>
                <a:cubicBezTo>
                  <a:pt x="55043" y="15692"/>
                  <a:pt x="55293" y="15431"/>
                  <a:pt x="55602" y="15431"/>
                </a:cubicBezTo>
                <a:close/>
                <a:moveTo>
                  <a:pt x="59329" y="15431"/>
                </a:moveTo>
                <a:cubicBezTo>
                  <a:pt x="59627" y="15431"/>
                  <a:pt x="59889" y="15692"/>
                  <a:pt x="59889" y="16002"/>
                </a:cubicBezTo>
                <a:cubicBezTo>
                  <a:pt x="59889" y="16300"/>
                  <a:pt x="59639" y="16562"/>
                  <a:pt x="59329" y="16562"/>
                </a:cubicBezTo>
                <a:cubicBezTo>
                  <a:pt x="59008" y="16562"/>
                  <a:pt x="58757" y="16312"/>
                  <a:pt x="58757" y="16002"/>
                </a:cubicBezTo>
                <a:cubicBezTo>
                  <a:pt x="58757" y="15692"/>
                  <a:pt x="59008" y="15431"/>
                  <a:pt x="59329" y="15431"/>
                </a:cubicBezTo>
                <a:close/>
                <a:moveTo>
                  <a:pt x="63056" y="15431"/>
                </a:moveTo>
                <a:cubicBezTo>
                  <a:pt x="63353" y="15431"/>
                  <a:pt x="63627" y="15692"/>
                  <a:pt x="63627" y="16002"/>
                </a:cubicBezTo>
                <a:cubicBezTo>
                  <a:pt x="63627" y="16300"/>
                  <a:pt x="63377" y="16562"/>
                  <a:pt x="63056" y="16562"/>
                </a:cubicBezTo>
                <a:cubicBezTo>
                  <a:pt x="62746" y="16562"/>
                  <a:pt x="62496" y="16312"/>
                  <a:pt x="62496" y="16002"/>
                </a:cubicBezTo>
                <a:cubicBezTo>
                  <a:pt x="62496" y="15692"/>
                  <a:pt x="62746" y="15431"/>
                  <a:pt x="63056" y="15431"/>
                </a:cubicBezTo>
                <a:close/>
                <a:moveTo>
                  <a:pt x="66782" y="15431"/>
                </a:moveTo>
                <a:cubicBezTo>
                  <a:pt x="67080" y="15431"/>
                  <a:pt x="67342" y="15692"/>
                  <a:pt x="67342" y="16002"/>
                </a:cubicBezTo>
                <a:cubicBezTo>
                  <a:pt x="67342" y="16300"/>
                  <a:pt x="67092" y="16562"/>
                  <a:pt x="66782" y="16562"/>
                </a:cubicBezTo>
                <a:cubicBezTo>
                  <a:pt x="66473" y="16562"/>
                  <a:pt x="66211" y="16312"/>
                  <a:pt x="66211" y="16002"/>
                </a:cubicBezTo>
                <a:cubicBezTo>
                  <a:pt x="66235" y="15692"/>
                  <a:pt x="66473" y="15431"/>
                  <a:pt x="66782" y="15431"/>
                </a:cubicBezTo>
                <a:close/>
                <a:moveTo>
                  <a:pt x="70509" y="15431"/>
                </a:moveTo>
                <a:cubicBezTo>
                  <a:pt x="70807" y="15431"/>
                  <a:pt x="71080" y="15692"/>
                  <a:pt x="71080" y="16002"/>
                </a:cubicBezTo>
                <a:cubicBezTo>
                  <a:pt x="71080" y="16300"/>
                  <a:pt x="70830" y="16562"/>
                  <a:pt x="70509" y="16562"/>
                </a:cubicBezTo>
                <a:cubicBezTo>
                  <a:pt x="70199" y="16562"/>
                  <a:pt x="69949" y="16312"/>
                  <a:pt x="69949" y="16002"/>
                </a:cubicBezTo>
                <a:cubicBezTo>
                  <a:pt x="69949" y="15692"/>
                  <a:pt x="70199" y="15431"/>
                  <a:pt x="70509" y="15431"/>
                </a:cubicBezTo>
                <a:close/>
                <a:moveTo>
                  <a:pt x="74236" y="15431"/>
                </a:moveTo>
                <a:cubicBezTo>
                  <a:pt x="74533" y="15431"/>
                  <a:pt x="74795" y="15692"/>
                  <a:pt x="74795" y="16002"/>
                </a:cubicBezTo>
                <a:cubicBezTo>
                  <a:pt x="74795" y="16300"/>
                  <a:pt x="74545" y="16562"/>
                  <a:pt x="74236" y="16562"/>
                </a:cubicBezTo>
                <a:cubicBezTo>
                  <a:pt x="73938" y="16562"/>
                  <a:pt x="73676" y="16312"/>
                  <a:pt x="73676" y="16002"/>
                </a:cubicBezTo>
                <a:cubicBezTo>
                  <a:pt x="73676" y="15692"/>
                  <a:pt x="73926" y="15431"/>
                  <a:pt x="74236" y="15431"/>
                </a:cubicBezTo>
                <a:close/>
                <a:moveTo>
                  <a:pt x="77855" y="15431"/>
                </a:moveTo>
                <a:cubicBezTo>
                  <a:pt x="78153" y="15431"/>
                  <a:pt x="78415" y="15692"/>
                  <a:pt x="78415" y="16002"/>
                </a:cubicBezTo>
                <a:cubicBezTo>
                  <a:pt x="78415" y="16300"/>
                  <a:pt x="78165" y="16562"/>
                  <a:pt x="77855" y="16562"/>
                </a:cubicBezTo>
                <a:cubicBezTo>
                  <a:pt x="77546" y="16562"/>
                  <a:pt x="77284" y="16312"/>
                  <a:pt x="77284" y="16002"/>
                </a:cubicBezTo>
                <a:cubicBezTo>
                  <a:pt x="77284" y="15692"/>
                  <a:pt x="77546" y="15431"/>
                  <a:pt x="77855" y="15431"/>
                </a:cubicBezTo>
                <a:close/>
                <a:moveTo>
                  <a:pt x="81570" y="15431"/>
                </a:moveTo>
                <a:cubicBezTo>
                  <a:pt x="81868" y="15431"/>
                  <a:pt x="82141" y="15692"/>
                  <a:pt x="82141" y="16002"/>
                </a:cubicBezTo>
                <a:cubicBezTo>
                  <a:pt x="82141" y="16300"/>
                  <a:pt x="81879" y="16562"/>
                  <a:pt x="81570" y="16562"/>
                </a:cubicBezTo>
                <a:cubicBezTo>
                  <a:pt x="81260" y="16562"/>
                  <a:pt x="81010" y="16312"/>
                  <a:pt x="81010" y="16002"/>
                </a:cubicBezTo>
                <a:cubicBezTo>
                  <a:pt x="81022" y="15692"/>
                  <a:pt x="81260" y="15431"/>
                  <a:pt x="81570" y="15431"/>
                </a:cubicBezTo>
                <a:close/>
                <a:moveTo>
                  <a:pt x="85308" y="15431"/>
                </a:moveTo>
                <a:cubicBezTo>
                  <a:pt x="85606" y="15431"/>
                  <a:pt x="85880" y="15692"/>
                  <a:pt x="85880" y="16002"/>
                </a:cubicBezTo>
                <a:cubicBezTo>
                  <a:pt x="85880" y="16300"/>
                  <a:pt x="85618" y="16562"/>
                  <a:pt x="85308" y="16562"/>
                </a:cubicBezTo>
                <a:cubicBezTo>
                  <a:pt x="84999" y="16562"/>
                  <a:pt x="84749" y="16312"/>
                  <a:pt x="84749" y="16002"/>
                </a:cubicBezTo>
                <a:cubicBezTo>
                  <a:pt x="84749" y="15692"/>
                  <a:pt x="84999" y="15431"/>
                  <a:pt x="85308" y="15431"/>
                </a:cubicBezTo>
                <a:close/>
                <a:moveTo>
                  <a:pt x="89035" y="15431"/>
                </a:moveTo>
                <a:cubicBezTo>
                  <a:pt x="89333" y="15431"/>
                  <a:pt x="89595" y="15692"/>
                  <a:pt x="89595" y="16002"/>
                </a:cubicBezTo>
                <a:cubicBezTo>
                  <a:pt x="89595" y="16300"/>
                  <a:pt x="89345" y="16562"/>
                  <a:pt x="89035" y="16562"/>
                </a:cubicBezTo>
                <a:cubicBezTo>
                  <a:pt x="88714" y="16562"/>
                  <a:pt x="88464" y="16312"/>
                  <a:pt x="88464" y="16002"/>
                </a:cubicBezTo>
                <a:cubicBezTo>
                  <a:pt x="88475" y="15692"/>
                  <a:pt x="88714" y="15431"/>
                  <a:pt x="89035" y="15431"/>
                </a:cubicBezTo>
                <a:close/>
                <a:moveTo>
                  <a:pt x="92762" y="15431"/>
                </a:moveTo>
                <a:cubicBezTo>
                  <a:pt x="93059" y="15431"/>
                  <a:pt x="93333" y="15692"/>
                  <a:pt x="93333" y="16002"/>
                </a:cubicBezTo>
                <a:cubicBezTo>
                  <a:pt x="93333" y="16300"/>
                  <a:pt x="93071" y="16562"/>
                  <a:pt x="92762" y="16562"/>
                </a:cubicBezTo>
                <a:cubicBezTo>
                  <a:pt x="92452" y="16562"/>
                  <a:pt x="92202" y="16312"/>
                  <a:pt x="92202" y="16002"/>
                </a:cubicBezTo>
                <a:cubicBezTo>
                  <a:pt x="92202" y="15692"/>
                  <a:pt x="92452" y="15431"/>
                  <a:pt x="92762" y="15431"/>
                </a:cubicBezTo>
                <a:close/>
                <a:moveTo>
                  <a:pt x="96488" y="15431"/>
                </a:moveTo>
                <a:cubicBezTo>
                  <a:pt x="96786" y="15431"/>
                  <a:pt x="97048" y="15692"/>
                  <a:pt x="97048" y="16002"/>
                </a:cubicBezTo>
                <a:cubicBezTo>
                  <a:pt x="97048" y="16300"/>
                  <a:pt x="96798" y="16562"/>
                  <a:pt x="96488" y="16562"/>
                </a:cubicBezTo>
                <a:cubicBezTo>
                  <a:pt x="96191" y="16562"/>
                  <a:pt x="95917" y="16312"/>
                  <a:pt x="95917" y="16002"/>
                </a:cubicBezTo>
                <a:cubicBezTo>
                  <a:pt x="95917" y="15692"/>
                  <a:pt x="96179" y="15431"/>
                  <a:pt x="96488" y="15431"/>
                </a:cubicBezTo>
                <a:close/>
                <a:moveTo>
                  <a:pt x="100203" y="15431"/>
                </a:moveTo>
                <a:cubicBezTo>
                  <a:pt x="100501" y="15431"/>
                  <a:pt x="100775" y="15692"/>
                  <a:pt x="100775" y="16002"/>
                </a:cubicBezTo>
                <a:cubicBezTo>
                  <a:pt x="100775" y="16300"/>
                  <a:pt x="100513" y="16562"/>
                  <a:pt x="100203" y="16562"/>
                </a:cubicBezTo>
                <a:cubicBezTo>
                  <a:pt x="99905" y="16562"/>
                  <a:pt x="99644" y="16312"/>
                  <a:pt x="99644" y="16002"/>
                </a:cubicBezTo>
                <a:cubicBezTo>
                  <a:pt x="99655" y="15692"/>
                  <a:pt x="99894" y="15431"/>
                  <a:pt x="100203" y="15431"/>
                </a:cubicBezTo>
                <a:close/>
                <a:moveTo>
                  <a:pt x="103942" y="15431"/>
                </a:moveTo>
                <a:cubicBezTo>
                  <a:pt x="104239" y="15431"/>
                  <a:pt x="104513" y="15692"/>
                  <a:pt x="104513" y="16002"/>
                </a:cubicBezTo>
                <a:cubicBezTo>
                  <a:pt x="104513" y="16300"/>
                  <a:pt x="104251" y="16562"/>
                  <a:pt x="103942" y="16562"/>
                </a:cubicBezTo>
                <a:cubicBezTo>
                  <a:pt x="103644" y="16562"/>
                  <a:pt x="103382" y="16312"/>
                  <a:pt x="103382" y="16002"/>
                </a:cubicBezTo>
                <a:cubicBezTo>
                  <a:pt x="103382" y="15692"/>
                  <a:pt x="103632" y="15431"/>
                  <a:pt x="103942" y="15431"/>
                </a:cubicBezTo>
                <a:close/>
                <a:moveTo>
                  <a:pt x="107668" y="15431"/>
                </a:moveTo>
                <a:cubicBezTo>
                  <a:pt x="107966" y="15431"/>
                  <a:pt x="108228" y="15692"/>
                  <a:pt x="108228" y="16002"/>
                </a:cubicBezTo>
                <a:cubicBezTo>
                  <a:pt x="108228" y="16300"/>
                  <a:pt x="107978" y="16562"/>
                  <a:pt x="107668" y="16562"/>
                </a:cubicBezTo>
                <a:cubicBezTo>
                  <a:pt x="107371" y="16562"/>
                  <a:pt x="107097" y="16312"/>
                  <a:pt x="107097" y="16002"/>
                </a:cubicBezTo>
                <a:cubicBezTo>
                  <a:pt x="107109" y="15692"/>
                  <a:pt x="107347" y="15431"/>
                  <a:pt x="107668" y="15431"/>
                </a:cubicBezTo>
                <a:close/>
                <a:moveTo>
                  <a:pt x="111395" y="15431"/>
                </a:moveTo>
                <a:cubicBezTo>
                  <a:pt x="111693" y="15431"/>
                  <a:pt x="111967" y="15692"/>
                  <a:pt x="111967" y="16002"/>
                </a:cubicBezTo>
                <a:cubicBezTo>
                  <a:pt x="111967" y="16300"/>
                  <a:pt x="111705" y="16562"/>
                  <a:pt x="111395" y="16562"/>
                </a:cubicBezTo>
                <a:cubicBezTo>
                  <a:pt x="111085" y="16562"/>
                  <a:pt x="110835" y="16312"/>
                  <a:pt x="110835" y="16002"/>
                </a:cubicBezTo>
                <a:cubicBezTo>
                  <a:pt x="110835" y="15692"/>
                  <a:pt x="111085" y="15431"/>
                  <a:pt x="111395" y="15431"/>
                </a:cubicBezTo>
                <a:close/>
                <a:moveTo>
                  <a:pt x="115122" y="15431"/>
                </a:moveTo>
                <a:cubicBezTo>
                  <a:pt x="115419" y="15431"/>
                  <a:pt x="115681" y="15692"/>
                  <a:pt x="115681" y="16002"/>
                </a:cubicBezTo>
                <a:cubicBezTo>
                  <a:pt x="115681" y="16300"/>
                  <a:pt x="115431" y="16562"/>
                  <a:pt x="115122" y="16562"/>
                </a:cubicBezTo>
                <a:cubicBezTo>
                  <a:pt x="114812" y="16562"/>
                  <a:pt x="114550" y="16312"/>
                  <a:pt x="114550" y="16002"/>
                </a:cubicBezTo>
                <a:cubicBezTo>
                  <a:pt x="114574" y="15692"/>
                  <a:pt x="114812" y="15431"/>
                  <a:pt x="115122" y="15431"/>
                </a:cubicBezTo>
                <a:close/>
                <a:moveTo>
                  <a:pt x="118860" y="15431"/>
                </a:moveTo>
                <a:cubicBezTo>
                  <a:pt x="119158" y="15431"/>
                  <a:pt x="119420" y="15692"/>
                  <a:pt x="119420" y="16002"/>
                </a:cubicBezTo>
                <a:cubicBezTo>
                  <a:pt x="119420" y="16300"/>
                  <a:pt x="119170" y="16562"/>
                  <a:pt x="118860" y="16562"/>
                </a:cubicBezTo>
                <a:cubicBezTo>
                  <a:pt x="118539" y="16562"/>
                  <a:pt x="118289" y="16312"/>
                  <a:pt x="118289" y="16002"/>
                </a:cubicBezTo>
                <a:cubicBezTo>
                  <a:pt x="118289" y="15692"/>
                  <a:pt x="118539" y="15431"/>
                  <a:pt x="118860" y="15431"/>
                </a:cubicBezTo>
                <a:close/>
                <a:moveTo>
                  <a:pt x="122575" y="15431"/>
                </a:moveTo>
                <a:cubicBezTo>
                  <a:pt x="122873" y="15431"/>
                  <a:pt x="123146" y="15692"/>
                  <a:pt x="123146" y="16002"/>
                </a:cubicBezTo>
                <a:cubicBezTo>
                  <a:pt x="123146" y="16300"/>
                  <a:pt x="122885" y="16562"/>
                  <a:pt x="122575" y="16562"/>
                </a:cubicBezTo>
                <a:cubicBezTo>
                  <a:pt x="122265" y="16562"/>
                  <a:pt x="122015" y="16312"/>
                  <a:pt x="122015" y="16002"/>
                </a:cubicBezTo>
                <a:cubicBezTo>
                  <a:pt x="122027" y="15692"/>
                  <a:pt x="122277" y="15431"/>
                  <a:pt x="122575" y="15431"/>
                </a:cubicBezTo>
                <a:close/>
                <a:moveTo>
                  <a:pt x="126314" y="15431"/>
                </a:moveTo>
                <a:cubicBezTo>
                  <a:pt x="126611" y="15431"/>
                  <a:pt x="126873" y="15692"/>
                  <a:pt x="126873" y="16002"/>
                </a:cubicBezTo>
                <a:cubicBezTo>
                  <a:pt x="126873" y="16300"/>
                  <a:pt x="126623" y="16562"/>
                  <a:pt x="126314" y="16562"/>
                </a:cubicBezTo>
                <a:cubicBezTo>
                  <a:pt x="126004" y="16562"/>
                  <a:pt x="125742" y="16312"/>
                  <a:pt x="125742" y="16002"/>
                </a:cubicBezTo>
                <a:cubicBezTo>
                  <a:pt x="125742" y="15692"/>
                  <a:pt x="126004" y="15431"/>
                  <a:pt x="126314" y="15431"/>
                </a:cubicBezTo>
                <a:close/>
                <a:moveTo>
                  <a:pt x="130028" y="15431"/>
                </a:moveTo>
                <a:cubicBezTo>
                  <a:pt x="130326" y="15431"/>
                  <a:pt x="130600" y="15692"/>
                  <a:pt x="130600" y="16002"/>
                </a:cubicBezTo>
                <a:cubicBezTo>
                  <a:pt x="130600" y="16300"/>
                  <a:pt x="130350" y="16562"/>
                  <a:pt x="130028" y="16562"/>
                </a:cubicBezTo>
                <a:cubicBezTo>
                  <a:pt x="129731" y="16562"/>
                  <a:pt x="129469" y="16312"/>
                  <a:pt x="129469" y="16002"/>
                </a:cubicBezTo>
                <a:cubicBezTo>
                  <a:pt x="129469" y="15692"/>
                  <a:pt x="129719" y="15431"/>
                  <a:pt x="130028" y="15431"/>
                </a:cubicBezTo>
                <a:close/>
                <a:moveTo>
                  <a:pt x="133767" y="15431"/>
                </a:moveTo>
                <a:cubicBezTo>
                  <a:pt x="134065" y="15431"/>
                  <a:pt x="134326" y="15692"/>
                  <a:pt x="134326" y="16002"/>
                </a:cubicBezTo>
                <a:cubicBezTo>
                  <a:pt x="134326" y="16300"/>
                  <a:pt x="134076" y="16562"/>
                  <a:pt x="133767" y="16562"/>
                </a:cubicBezTo>
                <a:cubicBezTo>
                  <a:pt x="133469" y="16562"/>
                  <a:pt x="133207" y="16312"/>
                  <a:pt x="133207" y="16002"/>
                </a:cubicBezTo>
                <a:cubicBezTo>
                  <a:pt x="133207" y="15692"/>
                  <a:pt x="133457" y="15431"/>
                  <a:pt x="133767" y="15431"/>
                </a:cubicBezTo>
                <a:close/>
                <a:moveTo>
                  <a:pt x="1548" y="17300"/>
                </a:moveTo>
                <a:cubicBezTo>
                  <a:pt x="1846" y="17300"/>
                  <a:pt x="2119" y="17550"/>
                  <a:pt x="2119" y="17859"/>
                </a:cubicBezTo>
                <a:cubicBezTo>
                  <a:pt x="2119" y="18157"/>
                  <a:pt x="1858" y="18431"/>
                  <a:pt x="1548" y="18431"/>
                </a:cubicBezTo>
                <a:cubicBezTo>
                  <a:pt x="1238" y="18431"/>
                  <a:pt x="988" y="18169"/>
                  <a:pt x="988" y="17859"/>
                </a:cubicBezTo>
                <a:cubicBezTo>
                  <a:pt x="988" y="17550"/>
                  <a:pt x="1238" y="17300"/>
                  <a:pt x="1548" y="17300"/>
                </a:cubicBezTo>
                <a:close/>
                <a:moveTo>
                  <a:pt x="5287" y="17300"/>
                </a:moveTo>
                <a:cubicBezTo>
                  <a:pt x="5596" y="17300"/>
                  <a:pt x="5846" y="17550"/>
                  <a:pt x="5846" y="17859"/>
                </a:cubicBezTo>
                <a:cubicBezTo>
                  <a:pt x="5846" y="18169"/>
                  <a:pt x="5596" y="18431"/>
                  <a:pt x="5287" y="18431"/>
                </a:cubicBezTo>
                <a:cubicBezTo>
                  <a:pt x="4977" y="18431"/>
                  <a:pt x="4715" y="18169"/>
                  <a:pt x="4715" y="17859"/>
                </a:cubicBezTo>
                <a:cubicBezTo>
                  <a:pt x="4715" y="17550"/>
                  <a:pt x="4977" y="17300"/>
                  <a:pt x="5287" y="17300"/>
                </a:cubicBezTo>
                <a:close/>
                <a:moveTo>
                  <a:pt x="9001" y="17300"/>
                </a:moveTo>
                <a:cubicBezTo>
                  <a:pt x="9299" y="17300"/>
                  <a:pt x="9573" y="17550"/>
                  <a:pt x="9573" y="17859"/>
                </a:cubicBezTo>
                <a:cubicBezTo>
                  <a:pt x="9573" y="18157"/>
                  <a:pt x="9323" y="18431"/>
                  <a:pt x="9001" y="18431"/>
                </a:cubicBezTo>
                <a:cubicBezTo>
                  <a:pt x="8704" y="18431"/>
                  <a:pt x="8442" y="18169"/>
                  <a:pt x="8442" y="17859"/>
                </a:cubicBezTo>
                <a:cubicBezTo>
                  <a:pt x="8442" y="17550"/>
                  <a:pt x="8692" y="17300"/>
                  <a:pt x="9001" y="17300"/>
                </a:cubicBezTo>
                <a:close/>
                <a:moveTo>
                  <a:pt x="12728" y="17300"/>
                </a:moveTo>
                <a:cubicBezTo>
                  <a:pt x="13037" y="17300"/>
                  <a:pt x="13288" y="17550"/>
                  <a:pt x="13288" y="17859"/>
                </a:cubicBezTo>
                <a:cubicBezTo>
                  <a:pt x="13288" y="18169"/>
                  <a:pt x="13037" y="18431"/>
                  <a:pt x="12728" y="18431"/>
                </a:cubicBezTo>
                <a:cubicBezTo>
                  <a:pt x="12418" y="18431"/>
                  <a:pt x="12156" y="18169"/>
                  <a:pt x="12156" y="17859"/>
                </a:cubicBezTo>
                <a:cubicBezTo>
                  <a:pt x="12156" y="17550"/>
                  <a:pt x="12418" y="17300"/>
                  <a:pt x="12728" y="17300"/>
                </a:cubicBezTo>
                <a:close/>
                <a:moveTo>
                  <a:pt x="16466" y="17300"/>
                </a:moveTo>
                <a:cubicBezTo>
                  <a:pt x="16764" y="17300"/>
                  <a:pt x="17026" y="17550"/>
                  <a:pt x="17026" y="17859"/>
                </a:cubicBezTo>
                <a:cubicBezTo>
                  <a:pt x="17026" y="18157"/>
                  <a:pt x="16776" y="18431"/>
                  <a:pt x="16466" y="18431"/>
                </a:cubicBezTo>
                <a:cubicBezTo>
                  <a:pt x="16169" y="18431"/>
                  <a:pt x="15895" y="18169"/>
                  <a:pt x="15895" y="17859"/>
                </a:cubicBezTo>
                <a:cubicBezTo>
                  <a:pt x="15895" y="17550"/>
                  <a:pt x="16145" y="17300"/>
                  <a:pt x="16466" y="17300"/>
                </a:cubicBezTo>
                <a:close/>
                <a:moveTo>
                  <a:pt x="20181" y="17300"/>
                </a:moveTo>
                <a:cubicBezTo>
                  <a:pt x="20491" y="17300"/>
                  <a:pt x="20753" y="17550"/>
                  <a:pt x="20753" y="17859"/>
                </a:cubicBezTo>
                <a:cubicBezTo>
                  <a:pt x="20753" y="18169"/>
                  <a:pt x="20491" y="18431"/>
                  <a:pt x="20181" y="18431"/>
                </a:cubicBezTo>
                <a:cubicBezTo>
                  <a:pt x="19872" y="18431"/>
                  <a:pt x="19622" y="18169"/>
                  <a:pt x="19622" y="17859"/>
                </a:cubicBezTo>
                <a:cubicBezTo>
                  <a:pt x="19622" y="17550"/>
                  <a:pt x="19872" y="17300"/>
                  <a:pt x="20181" y="17300"/>
                </a:cubicBezTo>
                <a:close/>
                <a:moveTo>
                  <a:pt x="23920" y="17300"/>
                </a:moveTo>
                <a:cubicBezTo>
                  <a:pt x="24217" y="17300"/>
                  <a:pt x="24479" y="17550"/>
                  <a:pt x="24479" y="17859"/>
                </a:cubicBezTo>
                <a:cubicBezTo>
                  <a:pt x="24479" y="18157"/>
                  <a:pt x="24229" y="18431"/>
                  <a:pt x="23920" y="18431"/>
                </a:cubicBezTo>
                <a:cubicBezTo>
                  <a:pt x="23610" y="18431"/>
                  <a:pt x="23348" y="18169"/>
                  <a:pt x="23348" y="17859"/>
                </a:cubicBezTo>
                <a:cubicBezTo>
                  <a:pt x="23348" y="17550"/>
                  <a:pt x="23610" y="17300"/>
                  <a:pt x="23920" y="17300"/>
                </a:cubicBezTo>
                <a:close/>
                <a:moveTo>
                  <a:pt x="27635" y="17300"/>
                </a:moveTo>
                <a:cubicBezTo>
                  <a:pt x="27956" y="17300"/>
                  <a:pt x="28206" y="17550"/>
                  <a:pt x="28206" y="17859"/>
                </a:cubicBezTo>
                <a:cubicBezTo>
                  <a:pt x="28206" y="18169"/>
                  <a:pt x="27956" y="18431"/>
                  <a:pt x="27635" y="18431"/>
                </a:cubicBezTo>
                <a:cubicBezTo>
                  <a:pt x="27325" y="18431"/>
                  <a:pt x="27075" y="18169"/>
                  <a:pt x="27075" y="17859"/>
                </a:cubicBezTo>
                <a:cubicBezTo>
                  <a:pt x="27075" y="17550"/>
                  <a:pt x="27325" y="17300"/>
                  <a:pt x="27635" y="17300"/>
                </a:cubicBezTo>
                <a:close/>
                <a:moveTo>
                  <a:pt x="31373" y="17300"/>
                </a:moveTo>
                <a:cubicBezTo>
                  <a:pt x="31671" y="17300"/>
                  <a:pt x="31945" y="17550"/>
                  <a:pt x="31945" y="17859"/>
                </a:cubicBezTo>
                <a:cubicBezTo>
                  <a:pt x="31945" y="18157"/>
                  <a:pt x="31683" y="18431"/>
                  <a:pt x="31373" y="18431"/>
                </a:cubicBezTo>
                <a:cubicBezTo>
                  <a:pt x="31064" y="18431"/>
                  <a:pt x="30814" y="18169"/>
                  <a:pt x="30814" y="17859"/>
                </a:cubicBezTo>
                <a:cubicBezTo>
                  <a:pt x="30814" y="17550"/>
                  <a:pt x="31064" y="17300"/>
                  <a:pt x="31373" y="17300"/>
                </a:cubicBezTo>
                <a:close/>
                <a:moveTo>
                  <a:pt x="35100" y="17300"/>
                </a:moveTo>
                <a:cubicBezTo>
                  <a:pt x="35409" y="17300"/>
                  <a:pt x="35659" y="17550"/>
                  <a:pt x="35659" y="17859"/>
                </a:cubicBezTo>
                <a:cubicBezTo>
                  <a:pt x="35659" y="18169"/>
                  <a:pt x="35409" y="18431"/>
                  <a:pt x="35100" y="18431"/>
                </a:cubicBezTo>
                <a:cubicBezTo>
                  <a:pt x="34778" y="18431"/>
                  <a:pt x="34528" y="18169"/>
                  <a:pt x="34528" y="17859"/>
                </a:cubicBezTo>
                <a:cubicBezTo>
                  <a:pt x="34528" y="17550"/>
                  <a:pt x="34778" y="17300"/>
                  <a:pt x="35100" y="17300"/>
                </a:cubicBezTo>
                <a:close/>
                <a:moveTo>
                  <a:pt x="38815" y="17300"/>
                </a:moveTo>
                <a:cubicBezTo>
                  <a:pt x="39112" y="17300"/>
                  <a:pt x="39386" y="17550"/>
                  <a:pt x="39386" y="17859"/>
                </a:cubicBezTo>
                <a:cubicBezTo>
                  <a:pt x="39386" y="18157"/>
                  <a:pt x="39124" y="18431"/>
                  <a:pt x="38815" y="18431"/>
                </a:cubicBezTo>
                <a:cubicBezTo>
                  <a:pt x="38517" y="18431"/>
                  <a:pt x="38255" y="18169"/>
                  <a:pt x="38255" y="17859"/>
                </a:cubicBezTo>
                <a:cubicBezTo>
                  <a:pt x="38267" y="17550"/>
                  <a:pt x="38505" y="17300"/>
                  <a:pt x="38815" y="17300"/>
                </a:cubicBezTo>
                <a:close/>
                <a:moveTo>
                  <a:pt x="42553" y="17300"/>
                </a:moveTo>
                <a:cubicBezTo>
                  <a:pt x="42863" y="17300"/>
                  <a:pt x="43113" y="17550"/>
                  <a:pt x="43113" y="17859"/>
                </a:cubicBezTo>
                <a:cubicBezTo>
                  <a:pt x="43113" y="18169"/>
                  <a:pt x="42863" y="18431"/>
                  <a:pt x="42553" y="18431"/>
                </a:cubicBezTo>
                <a:cubicBezTo>
                  <a:pt x="42232" y="18431"/>
                  <a:pt x="41982" y="18169"/>
                  <a:pt x="41982" y="17859"/>
                </a:cubicBezTo>
                <a:cubicBezTo>
                  <a:pt x="41982" y="17550"/>
                  <a:pt x="42244" y="17300"/>
                  <a:pt x="42553" y="17300"/>
                </a:cubicBezTo>
                <a:close/>
                <a:moveTo>
                  <a:pt x="46268" y="17300"/>
                </a:moveTo>
                <a:cubicBezTo>
                  <a:pt x="46565" y="17300"/>
                  <a:pt x="46839" y="17550"/>
                  <a:pt x="46839" y="17859"/>
                </a:cubicBezTo>
                <a:cubicBezTo>
                  <a:pt x="46839" y="18157"/>
                  <a:pt x="46589" y="18431"/>
                  <a:pt x="46268" y="18431"/>
                </a:cubicBezTo>
                <a:cubicBezTo>
                  <a:pt x="45970" y="18431"/>
                  <a:pt x="45708" y="18169"/>
                  <a:pt x="45708" y="17859"/>
                </a:cubicBezTo>
                <a:cubicBezTo>
                  <a:pt x="45720" y="17550"/>
                  <a:pt x="45958" y="17300"/>
                  <a:pt x="46268" y="17300"/>
                </a:cubicBezTo>
                <a:close/>
                <a:moveTo>
                  <a:pt x="50006" y="17300"/>
                </a:moveTo>
                <a:cubicBezTo>
                  <a:pt x="50316" y="17300"/>
                  <a:pt x="50578" y="17550"/>
                  <a:pt x="50578" y="17859"/>
                </a:cubicBezTo>
                <a:cubicBezTo>
                  <a:pt x="50578" y="18169"/>
                  <a:pt x="50316" y="18431"/>
                  <a:pt x="50006" y="18431"/>
                </a:cubicBezTo>
                <a:cubicBezTo>
                  <a:pt x="49697" y="18431"/>
                  <a:pt x="49447" y="18169"/>
                  <a:pt x="49447" y="17859"/>
                </a:cubicBezTo>
                <a:cubicBezTo>
                  <a:pt x="49447" y="17550"/>
                  <a:pt x="49697" y="17300"/>
                  <a:pt x="50006" y="17300"/>
                </a:cubicBezTo>
                <a:close/>
                <a:moveTo>
                  <a:pt x="53733" y="17300"/>
                </a:moveTo>
                <a:cubicBezTo>
                  <a:pt x="54031" y="17300"/>
                  <a:pt x="54293" y="17550"/>
                  <a:pt x="54293" y="17859"/>
                </a:cubicBezTo>
                <a:cubicBezTo>
                  <a:pt x="54293" y="18157"/>
                  <a:pt x="54043" y="18431"/>
                  <a:pt x="53733" y="18431"/>
                </a:cubicBezTo>
                <a:cubicBezTo>
                  <a:pt x="53412" y="18431"/>
                  <a:pt x="53162" y="18169"/>
                  <a:pt x="53162" y="17859"/>
                </a:cubicBezTo>
                <a:cubicBezTo>
                  <a:pt x="53173" y="17550"/>
                  <a:pt x="53412" y="17300"/>
                  <a:pt x="53733" y="17300"/>
                </a:cubicBezTo>
                <a:close/>
                <a:moveTo>
                  <a:pt x="57460" y="17300"/>
                </a:moveTo>
                <a:cubicBezTo>
                  <a:pt x="57781" y="17300"/>
                  <a:pt x="58031" y="17550"/>
                  <a:pt x="58031" y="17859"/>
                </a:cubicBezTo>
                <a:cubicBezTo>
                  <a:pt x="58031" y="18169"/>
                  <a:pt x="57781" y="18431"/>
                  <a:pt x="57460" y="18431"/>
                </a:cubicBezTo>
                <a:cubicBezTo>
                  <a:pt x="57150" y="18431"/>
                  <a:pt x="56900" y="18169"/>
                  <a:pt x="56900" y="17859"/>
                </a:cubicBezTo>
                <a:cubicBezTo>
                  <a:pt x="56900" y="17550"/>
                  <a:pt x="57150" y="17300"/>
                  <a:pt x="57460" y="17300"/>
                </a:cubicBezTo>
                <a:close/>
                <a:moveTo>
                  <a:pt x="61186" y="17300"/>
                </a:moveTo>
                <a:cubicBezTo>
                  <a:pt x="61484" y="17300"/>
                  <a:pt x="61746" y="17550"/>
                  <a:pt x="61746" y="17859"/>
                </a:cubicBezTo>
                <a:cubicBezTo>
                  <a:pt x="61746" y="18157"/>
                  <a:pt x="61496" y="18431"/>
                  <a:pt x="61186" y="18431"/>
                </a:cubicBezTo>
                <a:cubicBezTo>
                  <a:pt x="60877" y="18431"/>
                  <a:pt x="60615" y="18169"/>
                  <a:pt x="60615" y="17859"/>
                </a:cubicBezTo>
                <a:cubicBezTo>
                  <a:pt x="60639" y="17550"/>
                  <a:pt x="60877" y="17300"/>
                  <a:pt x="61186" y="17300"/>
                </a:cubicBezTo>
                <a:close/>
                <a:moveTo>
                  <a:pt x="64925" y="17300"/>
                </a:moveTo>
                <a:cubicBezTo>
                  <a:pt x="65234" y="17300"/>
                  <a:pt x="65485" y="17550"/>
                  <a:pt x="65485" y="17859"/>
                </a:cubicBezTo>
                <a:cubicBezTo>
                  <a:pt x="65485" y="18169"/>
                  <a:pt x="65234" y="18431"/>
                  <a:pt x="64925" y="18431"/>
                </a:cubicBezTo>
                <a:cubicBezTo>
                  <a:pt x="64603" y="18431"/>
                  <a:pt x="64353" y="18169"/>
                  <a:pt x="64353" y="17859"/>
                </a:cubicBezTo>
                <a:cubicBezTo>
                  <a:pt x="64353" y="17550"/>
                  <a:pt x="64603" y="17300"/>
                  <a:pt x="64925" y="17300"/>
                </a:cubicBezTo>
                <a:close/>
                <a:moveTo>
                  <a:pt x="68640" y="17300"/>
                </a:moveTo>
                <a:cubicBezTo>
                  <a:pt x="68937" y="17300"/>
                  <a:pt x="69211" y="17550"/>
                  <a:pt x="69211" y="17859"/>
                </a:cubicBezTo>
                <a:cubicBezTo>
                  <a:pt x="69211" y="18157"/>
                  <a:pt x="68949" y="18431"/>
                  <a:pt x="68640" y="18431"/>
                </a:cubicBezTo>
                <a:cubicBezTo>
                  <a:pt x="68330" y="18431"/>
                  <a:pt x="68080" y="18169"/>
                  <a:pt x="68080" y="17859"/>
                </a:cubicBezTo>
                <a:cubicBezTo>
                  <a:pt x="68092" y="17550"/>
                  <a:pt x="68330" y="17300"/>
                  <a:pt x="68640" y="17300"/>
                </a:cubicBezTo>
                <a:close/>
                <a:moveTo>
                  <a:pt x="72366" y="17300"/>
                </a:moveTo>
                <a:cubicBezTo>
                  <a:pt x="72676" y="17300"/>
                  <a:pt x="72926" y="17550"/>
                  <a:pt x="72926" y="17859"/>
                </a:cubicBezTo>
                <a:cubicBezTo>
                  <a:pt x="72926" y="18169"/>
                  <a:pt x="72676" y="18431"/>
                  <a:pt x="72366" y="18431"/>
                </a:cubicBezTo>
                <a:cubicBezTo>
                  <a:pt x="72045" y="18431"/>
                  <a:pt x="71795" y="18169"/>
                  <a:pt x="71795" y="17859"/>
                </a:cubicBezTo>
                <a:cubicBezTo>
                  <a:pt x="71795" y="17550"/>
                  <a:pt x="72069" y="17300"/>
                  <a:pt x="72366" y="17300"/>
                </a:cubicBezTo>
                <a:close/>
                <a:moveTo>
                  <a:pt x="76093" y="17300"/>
                </a:moveTo>
                <a:cubicBezTo>
                  <a:pt x="76391" y="17300"/>
                  <a:pt x="76664" y="17550"/>
                  <a:pt x="76664" y="17859"/>
                </a:cubicBezTo>
                <a:cubicBezTo>
                  <a:pt x="76664" y="18157"/>
                  <a:pt x="76403" y="18431"/>
                  <a:pt x="76093" y="18431"/>
                </a:cubicBezTo>
                <a:cubicBezTo>
                  <a:pt x="75795" y="18431"/>
                  <a:pt x="75533" y="18169"/>
                  <a:pt x="75533" y="17859"/>
                </a:cubicBezTo>
                <a:cubicBezTo>
                  <a:pt x="75533" y="17550"/>
                  <a:pt x="75783" y="17300"/>
                  <a:pt x="76093" y="17300"/>
                </a:cubicBezTo>
                <a:close/>
                <a:moveTo>
                  <a:pt x="79712" y="17300"/>
                </a:moveTo>
                <a:cubicBezTo>
                  <a:pt x="80010" y="17300"/>
                  <a:pt x="80284" y="17550"/>
                  <a:pt x="80284" y="17859"/>
                </a:cubicBezTo>
                <a:cubicBezTo>
                  <a:pt x="80284" y="18157"/>
                  <a:pt x="80022" y="18431"/>
                  <a:pt x="79712" y="18431"/>
                </a:cubicBezTo>
                <a:cubicBezTo>
                  <a:pt x="79403" y="18431"/>
                  <a:pt x="79153" y="18169"/>
                  <a:pt x="79153" y="17859"/>
                </a:cubicBezTo>
                <a:cubicBezTo>
                  <a:pt x="79165" y="17550"/>
                  <a:pt x="79403" y="17300"/>
                  <a:pt x="79712" y="17300"/>
                </a:cubicBezTo>
                <a:close/>
                <a:moveTo>
                  <a:pt x="83451" y="17300"/>
                </a:moveTo>
                <a:cubicBezTo>
                  <a:pt x="83761" y="17300"/>
                  <a:pt x="84011" y="17550"/>
                  <a:pt x="84011" y="17859"/>
                </a:cubicBezTo>
                <a:cubicBezTo>
                  <a:pt x="84011" y="18169"/>
                  <a:pt x="83761" y="18431"/>
                  <a:pt x="83451" y="18431"/>
                </a:cubicBezTo>
                <a:cubicBezTo>
                  <a:pt x="83141" y="18431"/>
                  <a:pt x="82880" y="18169"/>
                  <a:pt x="82880" y="17859"/>
                </a:cubicBezTo>
                <a:cubicBezTo>
                  <a:pt x="82880" y="17550"/>
                  <a:pt x="83141" y="17300"/>
                  <a:pt x="83451" y="17300"/>
                </a:cubicBezTo>
                <a:close/>
                <a:moveTo>
                  <a:pt x="87166" y="17300"/>
                </a:moveTo>
                <a:cubicBezTo>
                  <a:pt x="87463" y="17300"/>
                  <a:pt x="87737" y="17550"/>
                  <a:pt x="87737" y="17859"/>
                </a:cubicBezTo>
                <a:cubicBezTo>
                  <a:pt x="87737" y="18157"/>
                  <a:pt x="87475" y="18431"/>
                  <a:pt x="87166" y="18431"/>
                </a:cubicBezTo>
                <a:cubicBezTo>
                  <a:pt x="86856" y="18431"/>
                  <a:pt x="86606" y="18169"/>
                  <a:pt x="86606" y="17859"/>
                </a:cubicBezTo>
                <a:cubicBezTo>
                  <a:pt x="86618" y="17550"/>
                  <a:pt x="86856" y="17300"/>
                  <a:pt x="87166" y="17300"/>
                </a:cubicBezTo>
                <a:close/>
                <a:moveTo>
                  <a:pt x="90904" y="17300"/>
                </a:moveTo>
                <a:cubicBezTo>
                  <a:pt x="91214" y="17300"/>
                  <a:pt x="91464" y="17550"/>
                  <a:pt x="91464" y="17859"/>
                </a:cubicBezTo>
                <a:cubicBezTo>
                  <a:pt x="91464" y="18169"/>
                  <a:pt x="91214" y="18431"/>
                  <a:pt x="90904" y="18431"/>
                </a:cubicBezTo>
                <a:cubicBezTo>
                  <a:pt x="90595" y="18431"/>
                  <a:pt x="90345" y="18169"/>
                  <a:pt x="90345" y="17859"/>
                </a:cubicBezTo>
                <a:cubicBezTo>
                  <a:pt x="90345" y="17550"/>
                  <a:pt x="90595" y="17300"/>
                  <a:pt x="90904" y="17300"/>
                </a:cubicBezTo>
                <a:close/>
                <a:moveTo>
                  <a:pt x="94631" y="17300"/>
                </a:moveTo>
                <a:cubicBezTo>
                  <a:pt x="94929" y="17300"/>
                  <a:pt x="95191" y="17550"/>
                  <a:pt x="95191" y="17859"/>
                </a:cubicBezTo>
                <a:cubicBezTo>
                  <a:pt x="95191" y="18157"/>
                  <a:pt x="94941" y="18431"/>
                  <a:pt x="94631" y="18431"/>
                </a:cubicBezTo>
                <a:cubicBezTo>
                  <a:pt x="94310" y="18431"/>
                  <a:pt x="94060" y="18169"/>
                  <a:pt x="94060" y="17859"/>
                </a:cubicBezTo>
                <a:cubicBezTo>
                  <a:pt x="94071" y="17550"/>
                  <a:pt x="94310" y="17300"/>
                  <a:pt x="94631" y="17300"/>
                </a:cubicBezTo>
                <a:close/>
                <a:moveTo>
                  <a:pt x="98346" y="17300"/>
                </a:moveTo>
                <a:cubicBezTo>
                  <a:pt x="98655" y="17300"/>
                  <a:pt x="98905" y="17550"/>
                  <a:pt x="98905" y="17859"/>
                </a:cubicBezTo>
                <a:cubicBezTo>
                  <a:pt x="98905" y="18169"/>
                  <a:pt x="98655" y="18431"/>
                  <a:pt x="98346" y="18431"/>
                </a:cubicBezTo>
                <a:cubicBezTo>
                  <a:pt x="98036" y="18431"/>
                  <a:pt x="97786" y="18169"/>
                  <a:pt x="97786" y="17859"/>
                </a:cubicBezTo>
                <a:cubicBezTo>
                  <a:pt x="97786" y="17550"/>
                  <a:pt x="98036" y="17300"/>
                  <a:pt x="98346" y="17300"/>
                </a:cubicBezTo>
                <a:close/>
                <a:moveTo>
                  <a:pt x="102084" y="17300"/>
                </a:moveTo>
                <a:cubicBezTo>
                  <a:pt x="102382" y="17300"/>
                  <a:pt x="102644" y="17550"/>
                  <a:pt x="102644" y="17859"/>
                </a:cubicBezTo>
                <a:cubicBezTo>
                  <a:pt x="102644" y="18157"/>
                  <a:pt x="102394" y="18431"/>
                  <a:pt x="102084" y="18431"/>
                </a:cubicBezTo>
                <a:cubicBezTo>
                  <a:pt x="101787" y="18431"/>
                  <a:pt x="101513" y="18169"/>
                  <a:pt x="101513" y="17859"/>
                </a:cubicBezTo>
                <a:cubicBezTo>
                  <a:pt x="101513" y="17550"/>
                  <a:pt x="101775" y="17300"/>
                  <a:pt x="102084" y="17300"/>
                </a:cubicBezTo>
                <a:close/>
                <a:moveTo>
                  <a:pt x="105799" y="17300"/>
                </a:moveTo>
                <a:cubicBezTo>
                  <a:pt x="106121" y="17300"/>
                  <a:pt x="106371" y="17550"/>
                  <a:pt x="106371" y="17859"/>
                </a:cubicBezTo>
                <a:cubicBezTo>
                  <a:pt x="106371" y="18169"/>
                  <a:pt x="106109" y="18431"/>
                  <a:pt x="105799" y="18431"/>
                </a:cubicBezTo>
                <a:cubicBezTo>
                  <a:pt x="105490" y="18431"/>
                  <a:pt x="105239" y="18169"/>
                  <a:pt x="105239" y="17859"/>
                </a:cubicBezTo>
                <a:cubicBezTo>
                  <a:pt x="105239" y="17550"/>
                  <a:pt x="105490" y="17300"/>
                  <a:pt x="105799" y="17300"/>
                </a:cubicBezTo>
                <a:close/>
                <a:moveTo>
                  <a:pt x="109538" y="17300"/>
                </a:moveTo>
                <a:cubicBezTo>
                  <a:pt x="109835" y="17300"/>
                  <a:pt x="110109" y="17550"/>
                  <a:pt x="110109" y="17859"/>
                </a:cubicBezTo>
                <a:cubicBezTo>
                  <a:pt x="110109" y="18157"/>
                  <a:pt x="109847" y="18431"/>
                  <a:pt x="109538" y="18431"/>
                </a:cubicBezTo>
                <a:cubicBezTo>
                  <a:pt x="109228" y="18431"/>
                  <a:pt x="108978" y="18169"/>
                  <a:pt x="108978" y="17859"/>
                </a:cubicBezTo>
                <a:cubicBezTo>
                  <a:pt x="108978" y="17550"/>
                  <a:pt x="109228" y="17300"/>
                  <a:pt x="109538" y="17300"/>
                </a:cubicBezTo>
                <a:close/>
                <a:moveTo>
                  <a:pt x="113264" y="17300"/>
                </a:moveTo>
                <a:cubicBezTo>
                  <a:pt x="113574" y="17300"/>
                  <a:pt x="113824" y="17550"/>
                  <a:pt x="113824" y="17859"/>
                </a:cubicBezTo>
                <a:cubicBezTo>
                  <a:pt x="113824" y="18169"/>
                  <a:pt x="113574" y="18431"/>
                  <a:pt x="113264" y="18431"/>
                </a:cubicBezTo>
                <a:cubicBezTo>
                  <a:pt x="112943" y="18431"/>
                  <a:pt x="112693" y="18169"/>
                  <a:pt x="112693" y="17859"/>
                </a:cubicBezTo>
                <a:cubicBezTo>
                  <a:pt x="112693" y="17550"/>
                  <a:pt x="112943" y="17300"/>
                  <a:pt x="113264" y="17300"/>
                </a:cubicBezTo>
                <a:close/>
                <a:moveTo>
                  <a:pt x="116991" y="17300"/>
                </a:moveTo>
                <a:cubicBezTo>
                  <a:pt x="117289" y="17300"/>
                  <a:pt x="117562" y="17550"/>
                  <a:pt x="117562" y="17859"/>
                </a:cubicBezTo>
                <a:cubicBezTo>
                  <a:pt x="117562" y="18157"/>
                  <a:pt x="117312" y="18431"/>
                  <a:pt x="116991" y="18431"/>
                </a:cubicBezTo>
                <a:cubicBezTo>
                  <a:pt x="116681" y="18431"/>
                  <a:pt x="116431" y="18169"/>
                  <a:pt x="116431" y="17859"/>
                </a:cubicBezTo>
                <a:cubicBezTo>
                  <a:pt x="116431" y="17550"/>
                  <a:pt x="116681" y="17300"/>
                  <a:pt x="116991" y="17300"/>
                </a:cubicBezTo>
                <a:close/>
                <a:moveTo>
                  <a:pt x="120718" y="17300"/>
                </a:moveTo>
                <a:cubicBezTo>
                  <a:pt x="121027" y="17300"/>
                  <a:pt x="121277" y="17550"/>
                  <a:pt x="121277" y="17859"/>
                </a:cubicBezTo>
                <a:cubicBezTo>
                  <a:pt x="121277" y="18169"/>
                  <a:pt x="121027" y="18431"/>
                  <a:pt x="120718" y="18431"/>
                </a:cubicBezTo>
                <a:cubicBezTo>
                  <a:pt x="120408" y="18431"/>
                  <a:pt x="120146" y="18169"/>
                  <a:pt x="120146" y="17859"/>
                </a:cubicBezTo>
                <a:cubicBezTo>
                  <a:pt x="120146" y="17550"/>
                  <a:pt x="120420" y="17300"/>
                  <a:pt x="120718" y="17300"/>
                </a:cubicBezTo>
                <a:close/>
                <a:moveTo>
                  <a:pt x="124456" y="17300"/>
                </a:moveTo>
                <a:cubicBezTo>
                  <a:pt x="124754" y="17300"/>
                  <a:pt x="125016" y="17550"/>
                  <a:pt x="125016" y="17859"/>
                </a:cubicBezTo>
                <a:cubicBezTo>
                  <a:pt x="125016" y="18157"/>
                  <a:pt x="124766" y="18431"/>
                  <a:pt x="124456" y="18431"/>
                </a:cubicBezTo>
                <a:cubicBezTo>
                  <a:pt x="124135" y="18431"/>
                  <a:pt x="123885" y="18169"/>
                  <a:pt x="123885" y="17859"/>
                </a:cubicBezTo>
                <a:cubicBezTo>
                  <a:pt x="123885" y="17550"/>
                  <a:pt x="124135" y="17300"/>
                  <a:pt x="124456" y="17300"/>
                </a:cubicBezTo>
                <a:close/>
                <a:moveTo>
                  <a:pt x="128171" y="17300"/>
                </a:moveTo>
                <a:cubicBezTo>
                  <a:pt x="128480" y="17300"/>
                  <a:pt x="128742" y="17550"/>
                  <a:pt x="128742" y="17859"/>
                </a:cubicBezTo>
                <a:cubicBezTo>
                  <a:pt x="128742" y="18169"/>
                  <a:pt x="128480" y="18431"/>
                  <a:pt x="128171" y="18431"/>
                </a:cubicBezTo>
                <a:cubicBezTo>
                  <a:pt x="127861" y="18431"/>
                  <a:pt x="127611" y="18169"/>
                  <a:pt x="127611" y="17859"/>
                </a:cubicBezTo>
                <a:cubicBezTo>
                  <a:pt x="127611" y="17550"/>
                  <a:pt x="127861" y="17300"/>
                  <a:pt x="128171" y="17300"/>
                </a:cubicBezTo>
                <a:close/>
                <a:moveTo>
                  <a:pt x="131898" y="17300"/>
                </a:moveTo>
                <a:cubicBezTo>
                  <a:pt x="132195" y="17300"/>
                  <a:pt x="132457" y="17550"/>
                  <a:pt x="132457" y="17859"/>
                </a:cubicBezTo>
                <a:cubicBezTo>
                  <a:pt x="132457" y="18157"/>
                  <a:pt x="132207" y="18431"/>
                  <a:pt x="131898" y="18431"/>
                </a:cubicBezTo>
                <a:cubicBezTo>
                  <a:pt x="131600" y="18431"/>
                  <a:pt x="131326" y="18169"/>
                  <a:pt x="131326" y="17859"/>
                </a:cubicBezTo>
                <a:cubicBezTo>
                  <a:pt x="131338" y="17550"/>
                  <a:pt x="131576" y="17300"/>
                  <a:pt x="131898" y="17300"/>
                </a:cubicBezTo>
                <a:close/>
                <a:moveTo>
                  <a:pt x="135624" y="17300"/>
                </a:moveTo>
                <a:cubicBezTo>
                  <a:pt x="135946" y="17300"/>
                  <a:pt x="136196" y="17550"/>
                  <a:pt x="136196" y="17859"/>
                </a:cubicBezTo>
                <a:cubicBezTo>
                  <a:pt x="136196" y="18169"/>
                  <a:pt x="135934" y="18431"/>
                  <a:pt x="135624" y="18431"/>
                </a:cubicBezTo>
                <a:cubicBezTo>
                  <a:pt x="135315" y="18431"/>
                  <a:pt x="135065" y="18169"/>
                  <a:pt x="135065" y="17859"/>
                </a:cubicBezTo>
                <a:cubicBezTo>
                  <a:pt x="135065" y="17550"/>
                  <a:pt x="135315" y="17300"/>
                  <a:pt x="135624" y="17300"/>
                </a:cubicBezTo>
                <a:close/>
                <a:moveTo>
                  <a:pt x="3405" y="19157"/>
                </a:moveTo>
                <a:cubicBezTo>
                  <a:pt x="3703" y="19157"/>
                  <a:pt x="3977" y="19407"/>
                  <a:pt x="3977" y="19717"/>
                </a:cubicBezTo>
                <a:cubicBezTo>
                  <a:pt x="3977" y="20014"/>
                  <a:pt x="3727" y="20288"/>
                  <a:pt x="3405" y="20288"/>
                </a:cubicBezTo>
                <a:cubicBezTo>
                  <a:pt x="3096" y="20288"/>
                  <a:pt x="2846" y="20026"/>
                  <a:pt x="2846" y="19717"/>
                </a:cubicBezTo>
                <a:cubicBezTo>
                  <a:pt x="2858" y="19407"/>
                  <a:pt x="3096" y="19157"/>
                  <a:pt x="3405" y="19157"/>
                </a:cubicBezTo>
                <a:close/>
                <a:moveTo>
                  <a:pt x="7132" y="19157"/>
                </a:moveTo>
                <a:cubicBezTo>
                  <a:pt x="7430" y="19157"/>
                  <a:pt x="7692" y="19407"/>
                  <a:pt x="7692" y="19717"/>
                </a:cubicBezTo>
                <a:cubicBezTo>
                  <a:pt x="7692" y="20014"/>
                  <a:pt x="7442" y="20288"/>
                  <a:pt x="7132" y="20288"/>
                </a:cubicBezTo>
                <a:cubicBezTo>
                  <a:pt x="6834" y="20288"/>
                  <a:pt x="6560" y="20026"/>
                  <a:pt x="6560" y="19717"/>
                </a:cubicBezTo>
                <a:cubicBezTo>
                  <a:pt x="6560" y="19407"/>
                  <a:pt x="6822" y="19157"/>
                  <a:pt x="7132" y="19157"/>
                </a:cubicBezTo>
                <a:close/>
                <a:moveTo>
                  <a:pt x="10871" y="19157"/>
                </a:moveTo>
                <a:cubicBezTo>
                  <a:pt x="11168" y="19157"/>
                  <a:pt x="11430" y="19407"/>
                  <a:pt x="11430" y="19717"/>
                </a:cubicBezTo>
                <a:cubicBezTo>
                  <a:pt x="11430" y="20014"/>
                  <a:pt x="11180" y="20288"/>
                  <a:pt x="10871" y="20288"/>
                </a:cubicBezTo>
                <a:cubicBezTo>
                  <a:pt x="10573" y="20288"/>
                  <a:pt x="10299" y="20026"/>
                  <a:pt x="10299" y="19717"/>
                </a:cubicBezTo>
                <a:cubicBezTo>
                  <a:pt x="10299" y="19407"/>
                  <a:pt x="10549" y="19157"/>
                  <a:pt x="10871" y="19157"/>
                </a:cubicBezTo>
                <a:close/>
                <a:moveTo>
                  <a:pt x="14585" y="19157"/>
                </a:moveTo>
                <a:cubicBezTo>
                  <a:pt x="14883" y="19157"/>
                  <a:pt x="15157" y="19407"/>
                  <a:pt x="15157" y="19717"/>
                </a:cubicBezTo>
                <a:cubicBezTo>
                  <a:pt x="15157" y="20014"/>
                  <a:pt x="14895" y="20288"/>
                  <a:pt x="14585" y="20288"/>
                </a:cubicBezTo>
                <a:cubicBezTo>
                  <a:pt x="14288" y="20288"/>
                  <a:pt x="14014" y="20026"/>
                  <a:pt x="14014" y="19717"/>
                </a:cubicBezTo>
                <a:cubicBezTo>
                  <a:pt x="14014" y="19407"/>
                  <a:pt x="14276" y="19157"/>
                  <a:pt x="14585" y="19157"/>
                </a:cubicBezTo>
                <a:close/>
                <a:moveTo>
                  <a:pt x="18324" y="19157"/>
                </a:moveTo>
                <a:cubicBezTo>
                  <a:pt x="18622" y="19157"/>
                  <a:pt x="18883" y="19407"/>
                  <a:pt x="18883" y="19717"/>
                </a:cubicBezTo>
                <a:cubicBezTo>
                  <a:pt x="18883" y="20014"/>
                  <a:pt x="18633" y="20288"/>
                  <a:pt x="18324" y="20288"/>
                </a:cubicBezTo>
                <a:cubicBezTo>
                  <a:pt x="18026" y="20288"/>
                  <a:pt x="17752" y="20026"/>
                  <a:pt x="17752" y="19717"/>
                </a:cubicBezTo>
                <a:cubicBezTo>
                  <a:pt x="17752" y="19407"/>
                  <a:pt x="18014" y="19157"/>
                  <a:pt x="18324" y="19157"/>
                </a:cubicBezTo>
                <a:close/>
                <a:moveTo>
                  <a:pt x="22039" y="19157"/>
                </a:moveTo>
                <a:cubicBezTo>
                  <a:pt x="22336" y="19157"/>
                  <a:pt x="22610" y="19407"/>
                  <a:pt x="22610" y="19717"/>
                </a:cubicBezTo>
                <a:cubicBezTo>
                  <a:pt x="22610" y="20014"/>
                  <a:pt x="22360" y="20288"/>
                  <a:pt x="22039" y="20288"/>
                </a:cubicBezTo>
                <a:cubicBezTo>
                  <a:pt x="21729" y="20288"/>
                  <a:pt x="21479" y="20026"/>
                  <a:pt x="21479" y="19717"/>
                </a:cubicBezTo>
                <a:cubicBezTo>
                  <a:pt x="21479" y="19407"/>
                  <a:pt x="21729" y="19157"/>
                  <a:pt x="22039" y="19157"/>
                </a:cubicBezTo>
                <a:close/>
                <a:moveTo>
                  <a:pt x="25777" y="19157"/>
                </a:moveTo>
                <a:cubicBezTo>
                  <a:pt x="26075" y="19157"/>
                  <a:pt x="26349" y="19407"/>
                  <a:pt x="26349" y="19717"/>
                </a:cubicBezTo>
                <a:cubicBezTo>
                  <a:pt x="26349" y="20014"/>
                  <a:pt x="26087" y="20288"/>
                  <a:pt x="25777" y="20288"/>
                </a:cubicBezTo>
                <a:cubicBezTo>
                  <a:pt x="25468" y="20288"/>
                  <a:pt x="25206" y="20026"/>
                  <a:pt x="25206" y="19717"/>
                </a:cubicBezTo>
                <a:cubicBezTo>
                  <a:pt x="25206" y="19407"/>
                  <a:pt x="25468" y="19157"/>
                  <a:pt x="25777" y="19157"/>
                </a:cubicBezTo>
                <a:close/>
                <a:moveTo>
                  <a:pt x="29504" y="19157"/>
                </a:moveTo>
                <a:cubicBezTo>
                  <a:pt x="29801" y="19157"/>
                  <a:pt x="30063" y="19407"/>
                  <a:pt x="30063" y="19717"/>
                </a:cubicBezTo>
                <a:cubicBezTo>
                  <a:pt x="30063" y="20014"/>
                  <a:pt x="29813" y="20288"/>
                  <a:pt x="29504" y="20288"/>
                </a:cubicBezTo>
                <a:cubicBezTo>
                  <a:pt x="29182" y="20288"/>
                  <a:pt x="28932" y="20026"/>
                  <a:pt x="28932" y="19717"/>
                </a:cubicBezTo>
                <a:cubicBezTo>
                  <a:pt x="28932" y="19407"/>
                  <a:pt x="29182" y="19157"/>
                  <a:pt x="29504" y="19157"/>
                </a:cubicBezTo>
                <a:close/>
                <a:moveTo>
                  <a:pt x="33230" y="19157"/>
                </a:moveTo>
                <a:cubicBezTo>
                  <a:pt x="33528" y="19157"/>
                  <a:pt x="33802" y="19407"/>
                  <a:pt x="33802" y="19717"/>
                </a:cubicBezTo>
                <a:cubicBezTo>
                  <a:pt x="33802" y="20014"/>
                  <a:pt x="33552" y="20288"/>
                  <a:pt x="33230" y="20288"/>
                </a:cubicBezTo>
                <a:cubicBezTo>
                  <a:pt x="32921" y="20288"/>
                  <a:pt x="32671" y="20026"/>
                  <a:pt x="32671" y="19717"/>
                </a:cubicBezTo>
                <a:cubicBezTo>
                  <a:pt x="32671" y="19407"/>
                  <a:pt x="32921" y="19157"/>
                  <a:pt x="33230" y="19157"/>
                </a:cubicBezTo>
                <a:close/>
                <a:moveTo>
                  <a:pt x="36957" y="19157"/>
                </a:moveTo>
                <a:cubicBezTo>
                  <a:pt x="37255" y="19157"/>
                  <a:pt x="37517" y="19407"/>
                  <a:pt x="37517" y="19717"/>
                </a:cubicBezTo>
                <a:cubicBezTo>
                  <a:pt x="37517" y="20014"/>
                  <a:pt x="37267" y="20288"/>
                  <a:pt x="36957" y="20288"/>
                </a:cubicBezTo>
                <a:cubicBezTo>
                  <a:pt x="36648" y="20288"/>
                  <a:pt x="36386" y="20026"/>
                  <a:pt x="36386" y="19717"/>
                </a:cubicBezTo>
                <a:cubicBezTo>
                  <a:pt x="36409" y="19407"/>
                  <a:pt x="36648" y="19157"/>
                  <a:pt x="36957" y="19157"/>
                </a:cubicBezTo>
                <a:close/>
                <a:moveTo>
                  <a:pt x="40672" y="19157"/>
                </a:moveTo>
                <a:cubicBezTo>
                  <a:pt x="40970" y="19157"/>
                  <a:pt x="41243" y="19407"/>
                  <a:pt x="41243" y="19717"/>
                </a:cubicBezTo>
                <a:cubicBezTo>
                  <a:pt x="41243" y="20014"/>
                  <a:pt x="40993" y="20288"/>
                  <a:pt x="40672" y="20288"/>
                </a:cubicBezTo>
                <a:cubicBezTo>
                  <a:pt x="40374" y="20288"/>
                  <a:pt x="40112" y="20026"/>
                  <a:pt x="40112" y="19717"/>
                </a:cubicBezTo>
                <a:cubicBezTo>
                  <a:pt x="40112" y="19407"/>
                  <a:pt x="40362" y="19157"/>
                  <a:pt x="40672" y="19157"/>
                </a:cubicBezTo>
                <a:close/>
                <a:moveTo>
                  <a:pt x="44410" y="19157"/>
                </a:moveTo>
                <a:cubicBezTo>
                  <a:pt x="44708" y="19157"/>
                  <a:pt x="44982" y="19407"/>
                  <a:pt x="44982" y="19717"/>
                </a:cubicBezTo>
                <a:cubicBezTo>
                  <a:pt x="44982" y="20014"/>
                  <a:pt x="44720" y="20288"/>
                  <a:pt x="44410" y="20288"/>
                </a:cubicBezTo>
                <a:cubicBezTo>
                  <a:pt x="44113" y="20288"/>
                  <a:pt x="43851" y="20026"/>
                  <a:pt x="43851" y="19717"/>
                </a:cubicBezTo>
                <a:cubicBezTo>
                  <a:pt x="43851" y="19407"/>
                  <a:pt x="44101" y="19157"/>
                  <a:pt x="44410" y="19157"/>
                </a:cubicBezTo>
                <a:close/>
                <a:moveTo>
                  <a:pt x="48137" y="19157"/>
                </a:moveTo>
                <a:cubicBezTo>
                  <a:pt x="48435" y="19157"/>
                  <a:pt x="48697" y="19407"/>
                  <a:pt x="48697" y="19717"/>
                </a:cubicBezTo>
                <a:cubicBezTo>
                  <a:pt x="48697" y="20014"/>
                  <a:pt x="48447" y="20288"/>
                  <a:pt x="48137" y="20288"/>
                </a:cubicBezTo>
                <a:cubicBezTo>
                  <a:pt x="47839" y="20288"/>
                  <a:pt x="47566" y="20026"/>
                  <a:pt x="47566" y="19717"/>
                </a:cubicBezTo>
                <a:cubicBezTo>
                  <a:pt x="47566" y="19407"/>
                  <a:pt x="47839" y="19157"/>
                  <a:pt x="48137" y="19157"/>
                </a:cubicBezTo>
                <a:close/>
                <a:moveTo>
                  <a:pt x="51864" y="19157"/>
                </a:moveTo>
                <a:cubicBezTo>
                  <a:pt x="52161" y="19157"/>
                  <a:pt x="52435" y="19407"/>
                  <a:pt x="52435" y="19717"/>
                </a:cubicBezTo>
                <a:cubicBezTo>
                  <a:pt x="52435" y="20014"/>
                  <a:pt x="52185" y="20288"/>
                  <a:pt x="51864" y="20288"/>
                </a:cubicBezTo>
                <a:cubicBezTo>
                  <a:pt x="51566" y="20288"/>
                  <a:pt x="51304" y="20026"/>
                  <a:pt x="51304" y="19717"/>
                </a:cubicBezTo>
                <a:cubicBezTo>
                  <a:pt x="51304" y="19407"/>
                  <a:pt x="51554" y="19157"/>
                  <a:pt x="51864" y="19157"/>
                </a:cubicBezTo>
                <a:close/>
                <a:moveTo>
                  <a:pt x="55602" y="19157"/>
                </a:moveTo>
                <a:cubicBezTo>
                  <a:pt x="55900" y="19157"/>
                  <a:pt x="56174" y="19407"/>
                  <a:pt x="56174" y="19717"/>
                </a:cubicBezTo>
                <a:cubicBezTo>
                  <a:pt x="56174" y="20014"/>
                  <a:pt x="55912" y="20288"/>
                  <a:pt x="55602" y="20288"/>
                </a:cubicBezTo>
                <a:cubicBezTo>
                  <a:pt x="55293" y="20288"/>
                  <a:pt x="55043" y="20026"/>
                  <a:pt x="55043" y="19717"/>
                </a:cubicBezTo>
                <a:cubicBezTo>
                  <a:pt x="55043" y="19407"/>
                  <a:pt x="55293" y="19157"/>
                  <a:pt x="55602" y="19157"/>
                </a:cubicBezTo>
                <a:close/>
                <a:moveTo>
                  <a:pt x="59329" y="19157"/>
                </a:moveTo>
                <a:cubicBezTo>
                  <a:pt x="59627" y="19157"/>
                  <a:pt x="59889" y="19407"/>
                  <a:pt x="59889" y="19717"/>
                </a:cubicBezTo>
                <a:cubicBezTo>
                  <a:pt x="59889" y="20014"/>
                  <a:pt x="59639" y="20288"/>
                  <a:pt x="59329" y="20288"/>
                </a:cubicBezTo>
                <a:cubicBezTo>
                  <a:pt x="59008" y="20288"/>
                  <a:pt x="58757" y="20026"/>
                  <a:pt x="58757" y="19717"/>
                </a:cubicBezTo>
                <a:cubicBezTo>
                  <a:pt x="58757" y="19407"/>
                  <a:pt x="59008" y="19157"/>
                  <a:pt x="59329" y="19157"/>
                </a:cubicBezTo>
                <a:close/>
                <a:moveTo>
                  <a:pt x="63056" y="19157"/>
                </a:moveTo>
                <a:cubicBezTo>
                  <a:pt x="63353" y="19157"/>
                  <a:pt x="63627" y="19407"/>
                  <a:pt x="63627" y="19717"/>
                </a:cubicBezTo>
                <a:cubicBezTo>
                  <a:pt x="63627" y="20014"/>
                  <a:pt x="63377" y="20288"/>
                  <a:pt x="63056" y="20288"/>
                </a:cubicBezTo>
                <a:cubicBezTo>
                  <a:pt x="62746" y="20288"/>
                  <a:pt x="62496" y="20026"/>
                  <a:pt x="62496" y="19717"/>
                </a:cubicBezTo>
                <a:cubicBezTo>
                  <a:pt x="62496" y="19407"/>
                  <a:pt x="62746" y="19157"/>
                  <a:pt x="63056" y="19157"/>
                </a:cubicBezTo>
                <a:close/>
                <a:moveTo>
                  <a:pt x="66782" y="19157"/>
                </a:moveTo>
                <a:cubicBezTo>
                  <a:pt x="67080" y="19157"/>
                  <a:pt x="67342" y="19407"/>
                  <a:pt x="67342" y="19717"/>
                </a:cubicBezTo>
                <a:cubicBezTo>
                  <a:pt x="67342" y="20014"/>
                  <a:pt x="67092" y="20288"/>
                  <a:pt x="66782" y="20288"/>
                </a:cubicBezTo>
                <a:cubicBezTo>
                  <a:pt x="66473" y="20288"/>
                  <a:pt x="66211" y="20026"/>
                  <a:pt x="66211" y="19717"/>
                </a:cubicBezTo>
                <a:cubicBezTo>
                  <a:pt x="66211" y="19407"/>
                  <a:pt x="66473" y="19157"/>
                  <a:pt x="66782" y="19157"/>
                </a:cubicBezTo>
                <a:close/>
                <a:moveTo>
                  <a:pt x="70509" y="19157"/>
                </a:moveTo>
                <a:cubicBezTo>
                  <a:pt x="70807" y="19157"/>
                  <a:pt x="71080" y="19407"/>
                  <a:pt x="71080" y="19717"/>
                </a:cubicBezTo>
                <a:cubicBezTo>
                  <a:pt x="71080" y="20014"/>
                  <a:pt x="70830" y="20288"/>
                  <a:pt x="70509" y="20288"/>
                </a:cubicBezTo>
                <a:cubicBezTo>
                  <a:pt x="70199" y="20288"/>
                  <a:pt x="69949" y="20026"/>
                  <a:pt x="69949" y="19717"/>
                </a:cubicBezTo>
                <a:cubicBezTo>
                  <a:pt x="69949" y="19407"/>
                  <a:pt x="70199" y="19157"/>
                  <a:pt x="70509" y="19157"/>
                </a:cubicBezTo>
                <a:close/>
                <a:moveTo>
                  <a:pt x="74236" y="19157"/>
                </a:moveTo>
                <a:cubicBezTo>
                  <a:pt x="74533" y="19157"/>
                  <a:pt x="74795" y="19407"/>
                  <a:pt x="74795" y="19717"/>
                </a:cubicBezTo>
                <a:cubicBezTo>
                  <a:pt x="74795" y="20014"/>
                  <a:pt x="74545" y="20288"/>
                  <a:pt x="74236" y="20288"/>
                </a:cubicBezTo>
                <a:cubicBezTo>
                  <a:pt x="73938" y="20288"/>
                  <a:pt x="73676" y="20026"/>
                  <a:pt x="73676" y="19717"/>
                </a:cubicBezTo>
                <a:cubicBezTo>
                  <a:pt x="73676" y="19407"/>
                  <a:pt x="73926" y="19157"/>
                  <a:pt x="74236" y="19157"/>
                </a:cubicBezTo>
                <a:close/>
                <a:moveTo>
                  <a:pt x="77855" y="19157"/>
                </a:moveTo>
                <a:cubicBezTo>
                  <a:pt x="78153" y="19157"/>
                  <a:pt x="78415" y="19407"/>
                  <a:pt x="78415" y="19717"/>
                </a:cubicBezTo>
                <a:cubicBezTo>
                  <a:pt x="78415" y="20014"/>
                  <a:pt x="78165" y="20288"/>
                  <a:pt x="77855" y="20288"/>
                </a:cubicBezTo>
                <a:cubicBezTo>
                  <a:pt x="77546" y="20288"/>
                  <a:pt x="77284" y="20026"/>
                  <a:pt x="77284" y="19717"/>
                </a:cubicBezTo>
                <a:cubicBezTo>
                  <a:pt x="77284" y="19407"/>
                  <a:pt x="77546" y="19157"/>
                  <a:pt x="77855" y="19157"/>
                </a:cubicBezTo>
                <a:close/>
                <a:moveTo>
                  <a:pt x="81570" y="19157"/>
                </a:moveTo>
                <a:cubicBezTo>
                  <a:pt x="81868" y="19157"/>
                  <a:pt x="82141" y="19407"/>
                  <a:pt x="82141" y="19717"/>
                </a:cubicBezTo>
                <a:cubicBezTo>
                  <a:pt x="82141" y="20014"/>
                  <a:pt x="81879" y="20288"/>
                  <a:pt x="81570" y="20288"/>
                </a:cubicBezTo>
                <a:cubicBezTo>
                  <a:pt x="81260" y="20288"/>
                  <a:pt x="81010" y="20026"/>
                  <a:pt x="81010" y="19717"/>
                </a:cubicBezTo>
                <a:cubicBezTo>
                  <a:pt x="81010" y="19407"/>
                  <a:pt x="81260" y="19157"/>
                  <a:pt x="81570" y="19157"/>
                </a:cubicBezTo>
                <a:close/>
                <a:moveTo>
                  <a:pt x="85308" y="19157"/>
                </a:moveTo>
                <a:cubicBezTo>
                  <a:pt x="85606" y="19157"/>
                  <a:pt x="85880" y="19407"/>
                  <a:pt x="85880" y="19717"/>
                </a:cubicBezTo>
                <a:cubicBezTo>
                  <a:pt x="85880" y="20014"/>
                  <a:pt x="85618" y="20288"/>
                  <a:pt x="85308" y="20288"/>
                </a:cubicBezTo>
                <a:cubicBezTo>
                  <a:pt x="84999" y="20288"/>
                  <a:pt x="84749" y="20026"/>
                  <a:pt x="84749" y="19717"/>
                </a:cubicBezTo>
                <a:cubicBezTo>
                  <a:pt x="84749" y="19407"/>
                  <a:pt x="84999" y="19157"/>
                  <a:pt x="85308" y="19157"/>
                </a:cubicBezTo>
                <a:close/>
                <a:moveTo>
                  <a:pt x="89035" y="19157"/>
                </a:moveTo>
                <a:cubicBezTo>
                  <a:pt x="89333" y="19157"/>
                  <a:pt x="89595" y="19407"/>
                  <a:pt x="89595" y="19717"/>
                </a:cubicBezTo>
                <a:cubicBezTo>
                  <a:pt x="89595" y="20014"/>
                  <a:pt x="89345" y="20288"/>
                  <a:pt x="89035" y="20288"/>
                </a:cubicBezTo>
                <a:cubicBezTo>
                  <a:pt x="88714" y="20288"/>
                  <a:pt x="88464" y="20026"/>
                  <a:pt x="88464" y="19717"/>
                </a:cubicBezTo>
                <a:cubicBezTo>
                  <a:pt x="88464" y="19407"/>
                  <a:pt x="88714" y="19157"/>
                  <a:pt x="89035" y="19157"/>
                </a:cubicBezTo>
                <a:close/>
                <a:moveTo>
                  <a:pt x="92762" y="19157"/>
                </a:moveTo>
                <a:cubicBezTo>
                  <a:pt x="93059" y="19157"/>
                  <a:pt x="93333" y="19407"/>
                  <a:pt x="93333" y="19717"/>
                </a:cubicBezTo>
                <a:cubicBezTo>
                  <a:pt x="93333" y="20014"/>
                  <a:pt x="93071" y="20288"/>
                  <a:pt x="92762" y="20288"/>
                </a:cubicBezTo>
                <a:cubicBezTo>
                  <a:pt x="92452" y="20288"/>
                  <a:pt x="92202" y="20026"/>
                  <a:pt x="92202" y="19717"/>
                </a:cubicBezTo>
                <a:cubicBezTo>
                  <a:pt x="92202" y="19407"/>
                  <a:pt x="92452" y="19157"/>
                  <a:pt x="92762" y="19157"/>
                </a:cubicBezTo>
                <a:close/>
                <a:moveTo>
                  <a:pt x="96488" y="19157"/>
                </a:moveTo>
                <a:cubicBezTo>
                  <a:pt x="96786" y="19157"/>
                  <a:pt x="97048" y="19407"/>
                  <a:pt x="97048" y="19717"/>
                </a:cubicBezTo>
                <a:cubicBezTo>
                  <a:pt x="97048" y="20014"/>
                  <a:pt x="96798" y="20288"/>
                  <a:pt x="96488" y="20288"/>
                </a:cubicBezTo>
                <a:cubicBezTo>
                  <a:pt x="96191" y="20288"/>
                  <a:pt x="95917" y="20026"/>
                  <a:pt x="95917" y="19717"/>
                </a:cubicBezTo>
                <a:cubicBezTo>
                  <a:pt x="95917" y="19407"/>
                  <a:pt x="96179" y="19157"/>
                  <a:pt x="96488" y="19157"/>
                </a:cubicBezTo>
                <a:close/>
                <a:moveTo>
                  <a:pt x="100203" y="19157"/>
                </a:moveTo>
                <a:cubicBezTo>
                  <a:pt x="100501" y="19157"/>
                  <a:pt x="100775" y="19407"/>
                  <a:pt x="100775" y="19717"/>
                </a:cubicBezTo>
                <a:cubicBezTo>
                  <a:pt x="100775" y="20014"/>
                  <a:pt x="100513" y="20288"/>
                  <a:pt x="100203" y="20288"/>
                </a:cubicBezTo>
                <a:cubicBezTo>
                  <a:pt x="99905" y="20288"/>
                  <a:pt x="99644" y="20026"/>
                  <a:pt x="99644" y="19717"/>
                </a:cubicBezTo>
                <a:cubicBezTo>
                  <a:pt x="99644" y="19407"/>
                  <a:pt x="99894" y="19157"/>
                  <a:pt x="100203" y="19157"/>
                </a:cubicBezTo>
                <a:close/>
                <a:moveTo>
                  <a:pt x="103942" y="19157"/>
                </a:moveTo>
                <a:cubicBezTo>
                  <a:pt x="104239" y="19157"/>
                  <a:pt x="104513" y="19407"/>
                  <a:pt x="104513" y="19717"/>
                </a:cubicBezTo>
                <a:cubicBezTo>
                  <a:pt x="104513" y="20014"/>
                  <a:pt x="104251" y="20288"/>
                  <a:pt x="103942" y="20288"/>
                </a:cubicBezTo>
                <a:cubicBezTo>
                  <a:pt x="103644" y="20288"/>
                  <a:pt x="103382" y="20026"/>
                  <a:pt x="103382" y="19717"/>
                </a:cubicBezTo>
                <a:cubicBezTo>
                  <a:pt x="103382" y="19407"/>
                  <a:pt x="103632" y="19157"/>
                  <a:pt x="103942" y="19157"/>
                </a:cubicBezTo>
                <a:close/>
                <a:moveTo>
                  <a:pt x="107668" y="19157"/>
                </a:moveTo>
                <a:cubicBezTo>
                  <a:pt x="107966" y="19157"/>
                  <a:pt x="108228" y="19407"/>
                  <a:pt x="108228" y="19717"/>
                </a:cubicBezTo>
                <a:cubicBezTo>
                  <a:pt x="108228" y="20014"/>
                  <a:pt x="107978" y="20288"/>
                  <a:pt x="107668" y="20288"/>
                </a:cubicBezTo>
                <a:cubicBezTo>
                  <a:pt x="107371" y="20288"/>
                  <a:pt x="107097" y="20026"/>
                  <a:pt x="107097" y="19717"/>
                </a:cubicBezTo>
                <a:cubicBezTo>
                  <a:pt x="107097" y="19407"/>
                  <a:pt x="107347" y="19157"/>
                  <a:pt x="107668" y="19157"/>
                </a:cubicBezTo>
                <a:close/>
                <a:moveTo>
                  <a:pt x="111395" y="19157"/>
                </a:moveTo>
                <a:cubicBezTo>
                  <a:pt x="111693" y="19157"/>
                  <a:pt x="111967" y="19407"/>
                  <a:pt x="111967" y="19717"/>
                </a:cubicBezTo>
                <a:cubicBezTo>
                  <a:pt x="111967" y="20014"/>
                  <a:pt x="111705" y="20288"/>
                  <a:pt x="111395" y="20288"/>
                </a:cubicBezTo>
                <a:cubicBezTo>
                  <a:pt x="111085" y="20288"/>
                  <a:pt x="110835" y="20026"/>
                  <a:pt x="110835" y="19717"/>
                </a:cubicBezTo>
                <a:cubicBezTo>
                  <a:pt x="110835" y="19407"/>
                  <a:pt x="111085" y="19157"/>
                  <a:pt x="111395" y="19157"/>
                </a:cubicBezTo>
                <a:close/>
                <a:moveTo>
                  <a:pt x="115122" y="19157"/>
                </a:moveTo>
                <a:cubicBezTo>
                  <a:pt x="115419" y="19157"/>
                  <a:pt x="115681" y="19407"/>
                  <a:pt x="115681" y="19717"/>
                </a:cubicBezTo>
                <a:cubicBezTo>
                  <a:pt x="115681" y="20014"/>
                  <a:pt x="115431" y="20288"/>
                  <a:pt x="115122" y="20288"/>
                </a:cubicBezTo>
                <a:cubicBezTo>
                  <a:pt x="114812" y="20288"/>
                  <a:pt x="114550" y="20026"/>
                  <a:pt x="114550" y="19717"/>
                </a:cubicBezTo>
                <a:cubicBezTo>
                  <a:pt x="114550" y="19407"/>
                  <a:pt x="114812" y="19157"/>
                  <a:pt x="115122" y="19157"/>
                </a:cubicBezTo>
                <a:close/>
                <a:moveTo>
                  <a:pt x="118860" y="19157"/>
                </a:moveTo>
                <a:cubicBezTo>
                  <a:pt x="119158" y="19157"/>
                  <a:pt x="119420" y="19407"/>
                  <a:pt x="119420" y="19717"/>
                </a:cubicBezTo>
                <a:cubicBezTo>
                  <a:pt x="119420" y="20014"/>
                  <a:pt x="119170" y="20288"/>
                  <a:pt x="118860" y="20288"/>
                </a:cubicBezTo>
                <a:cubicBezTo>
                  <a:pt x="118539" y="20288"/>
                  <a:pt x="118289" y="20026"/>
                  <a:pt x="118289" y="19717"/>
                </a:cubicBezTo>
                <a:cubicBezTo>
                  <a:pt x="118289" y="19407"/>
                  <a:pt x="118539" y="19157"/>
                  <a:pt x="118860" y="19157"/>
                </a:cubicBezTo>
                <a:close/>
                <a:moveTo>
                  <a:pt x="122575" y="19157"/>
                </a:moveTo>
                <a:cubicBezTo>
                  <a:pt x="122873" y="19157"/>
                  <a:pt x="123146" y="19407"/>
                  <a:pt x="123146" y="19717"/>
                </a:cubicBezTo>
                <a:cubicBezTo>
                  <a:pt x="123146" y="20014"/>
                  <a:pt x="122885" y="20288"/>
                  <a:pt x="122575" y="20288"/>
                </a:cubicBezTo>
                <a:cubicBezTo>
                  <a:pt x="122265" y="20288"/>
                  <a:pt x="122015" y="20026"/>
                  <a:pt x="122015" y="19717"/>
                </a:cubicBezTo>
                <a:cubicBezTo>
                  <a:pt x="122027" y="19407"/>
                  <a:pt x="122277" y="19157"/>
                  <a:pt x="122575" y="19157"/>
                </a:cubicBezTo>
                <a:close/>
                <a:moveTo>
                  <a:pt x="126314" y="19157"/>
                </a:moveTo>
                <a:cubicBezTo>
                  <a:pt x="126611" y="19157"/>
                  <a:pt x="126873" y="19407"/>
                  <a:pt x="126873" y="19717"/>
                </a:cubicBezTo>
                <a:cubicBezTo>
                  <a:pt x="126873" y="20014"/>
                  <a:pt x="126623" y="20288"/>
                  <a:pt x="126314" y="20288"/>
                </a:cubicBezTo>
                <a:cubicBezTo>
                  <a:pt x="126004" y="20288"/>
                  <a:pt x="125742" y="20026"/>
                  <a:pt x="125742" y="19717"/>
                </a:cubicBezTo>
                <a:cubicBezTo>
                  <a:pt x="125742" y="19407"/>
                  <a:pt x="126004" y="19157"/>
                  <a:pt x="126314" y="19157"/>
                </a:cubicBezTo>
                <a:close/>
                <a:moveTo>
                  <a:pt x="130028" y="19157"/>
                </a:moveTo>
                <a:cubicBezTo>
                  <a:pt x="130326" y="19157"/>
                  <a:pt x="130600" y="19407"/>
                  <a:pt x="130600" y="19717"/>
                </a:cubicBezTo>
                <a:cubicBezTo>
                  <a:pt x="130600" y="20014"/>
                  <a:pt x="130350" y="20288"/>
                  <a:pt x="130028" y="20288"/>
                </a:cubicBezTo>
                <a:cubicBezTo>
                  <a:pt x="129731" y="20288"/>
                  <a:pt x="129469" y="20026"/>
                  <a:pt x="129469" y="19717"/>
                </a:cubicBezTo>
                <a:cubicBezTo>
                  <a:pt x="129469" y="19407"/>
                  <a:pt x="129719" y="19157"/>
                  <a:pt x="130028" y="19157"/>
                </a:cubicBezTo>
                <a:close/>
                <a:moveTo>
                  <a:pt x="133767" y="19157"/>
                </a:moveTo>
                <a:cubicBezTo>
                  <a:pt x="134065" y="19157"/>
                  <a:pt x="134326" y="19407"/>
                  <a:pt x="134326" y="19717"/>
                </a:cubicBezTo>
                <a:cubicBezTo>
                  <a:pt x="134326" y="20014"/>
                  <a:pt x="134076" y="20288"/>
                  <a:pt x="133767" y="20288"/>
                </a:cubicBezTo>
                <a:cubicBezTo>
                  <a:pt x="133469" y="20288"/>
                  <a:pt x="133207" y="20026"/>
                  <a:pt x="133207" y="19717"/>
                </a:cubicBezTo>
                <a:cubicBezTo>
                  <a:pt x="133207" y="19407"/>
                  <a:pt x="133457" y="19157"/>
                  <a:pt x="133767" y="19157"/>
                </a:cubicBezTo>
                <a:close/>
                <a:moveTo>
                  <a:pt x="137494" y="19157"/>
                </a:moveTo>
                <a:cubicBezTo>
                  <a:pt x="137791" y="19157"/>
                  <a:pt x="138053" y="19407"/>
                  <a:pt x="138053" y="19717"/>
                </a:cubicBezTo>
                <a:cubicBezTo>
                  <a:pt x="138053" y="20014"/>
                  <a:pt x="137803" y="20288"/>
                  <a:pt x="137494" y="20288"/>
                </a:cubicBezTo>
                <a:cubicBezTo>
                  <a:pt x="137196" y="20288"/>
                  <a:pt x="136922" y="20026"/>
                  <a:pt x="136922" y="19717"/>
                </a:cubicBezTo>
                <a:cubicBezTo>
                  <a:pt x="136934" y="19407"/>
                  <a:pt x="137172" y="19157"/>
                  <a:pt x="137494" y="19157"/>
                </a:cubicBezTo>
                <a:close/>
                <a:moveTo>
                  <a:pt x="1548" y="21026"/>
                </a:moveTo>
                <a:cubicBezTo>
                  <a:pt x="1846" y="21026"/>
                  <a:pt x="2119" y="21288"/>
                  <a:pt x="2119" y="21598"/>
                </a:cubicBezTo>
                <a:cubicBezTo>
                  <a:pt x="2119" y="21896"/>
                  <a:pt x="1858" y="22158"/>
                  <a:pt x="1548" y="22158"/>
                </a:cubicBezTo>
                <a:cubicBezTo>
                  <a:pt x="1238" y="22158"/>
                  <a:pt x="988" y="21908"/>
                  <a:pt x="988" y="21598"/>
                </a:cubicBezTo>
                <a:cubicBezTo>
                  <a:pt x="988" y="21288"/>
                  <a:pt x="1238" y="21026"/>
                  <a:pt x="1548" y="21026"/>
                </a:cubicBezTo>
                <a:close/>
                <a:moveTo>
                  <a:pt x="5287" y="21026"/>
                </a:moveTo>
                <a:cubicBezTo>
                  <a:pt x="5596" y="21026"/>
                  <a:pt x="5846" y="21288"/>
                  <a:pt x="5846" y="21598"/>
                </a:cubicBezTo>
                <a:cubicBezTo>
                  <a:pt x="5846" y="21908"/>
                  <a:pt x="5596" y="22158"/>
                  <a:pt x="5287" y="22158"/>
                </a:cubicBezTo>
                <a:cubicBezTo>
                  <a:pt x="4977" y="22158"/>
                  <a:pt x="4715" y="21908"/>
                  <a:pt x="4715" y="21598"/>
                </a:cubicBezTo>
                <a:cubicBezTo>
                  <a:pt x="4715" y="21288"/>
                  <a:pt x="4977" y="21026"/>
                  <a:pt x="5287" y="21026"/>
                </a:cubicBezTo>
                <a:close/>
                <a:moveTo>
                  <a:pt x="9001" y="21026"/>
                </a:moveTo>
                <a:cubicBezTo>
                  <a:pt x="9299" y="21026"/>
                  <a:pt x="9573" y="21288"/>
                  <a:pt x="9573" y="21598"/>
                </a:cubicBezTo>
                <a:cubicBezTo>
                  <a:pt x="9573" y="21896"/>
                  <a:pt x="9323" y="22158"/>
                  <a:pt x="9001" y="22158"/>
                </a:cubicBezTo>
                <a:cubicBezTo>
                  <a:pt x="8704" y="22158"/>
                  <a:pt x="8442" y="21908"/>
                  <a:pt x="8442" y="21598"/>
                </a:cubicBezTo>
                <a:cubicBezTo>
                  <a:pt x="8442" y="21288"/>
                  <a:pt x="8692" y="21026"/>
                  <a:pt x="9001" y="21026"/>
                </a:cubicBezTo>
                <a:close/>
                <a:moveTo>
                  <a:pt x="12728" y="21026"/>
                </a:moveTo>
                <a:cubicBezTo>
                  <a:pt x="13037" y="21026"/>
                  <a:pt x="13288" y="21288"/>
                  <a:pt x="13288" y="21598"/>
                </a:cubicBezTo>
                <a:cubicBezTo>
                  <a:pt x="13288" y="21908"/>
                  <a:pt x="13037" y="22158"/>
                  <a:pt x="12728" y="22158"/>
                </a:cubicBezTo>
                <a:cubicBezTo>
                  <a:pt x="12418" y="22158"/>
                  <a:pt x="12156" y="21908"/>
                  <a:pt x="12156" y="21598"/>
                </a:cubicBezTo>
                <a:cubicBezTo>
                  <a:pt x="12156" y="21288"/>
                  <a:pt x="12418" y="21026"/>
                  <a:pt x="12728" y="21026"/>
                </a:cubicBezTo>
                <a:close/>
                <a:moveTo>
                  <a:pt x="16466" y="21026"/>
                </a:moveTo>
                <a:cubicBezTo>
                  <a:pt x="16764" y="21026"/>
                  <a:pt x="17026" y="21288"/>
                  <a:pt x="17026" y="21598"/>
                </a:cubicBezTo>
                <a:cubicBezTo>
                  <a:pt x="17026" y="21896"/>
                  <a:pt x="16776" y="22158"/>
                  <a:pt x="16466" y="22158"/>
                </a:cubicBezTo>
                <a:cubicBezTo>
                  <a:pt x="16169" y="22158"/>
                  <a:pt x="15895" y="21908"/>
                  <a:pt x="15895" y="21598"/>
                </a:cubicBezTo>
                <a:cubicBezTo>
                  <a:pt x="15895" y="21288"/>
                  <a:pt x="16145" y="21026"/>
                  <a:pt x="16466" y="21026"/>
                </a:cubicBezTo>
                <a:close/>
                <a:moveTo>
                  <a:pt x="20181" y="21026"/>
                </a:moveTo>
                <a:cubicBezTo>
                  <a:pt x="20491" y="21026"/>
                  <a:pt x="20753" y="21288"/>
                  <a:pt x="20753" y="21598"/>
                </a:cubicBezTo>
                <a:cubicBezTo>
                  <a:pt x="20753" y="21908"/>
                  <a:pt x="20491" y="22158"/>
                  <a:pt x="20181" y="22158"/>
                </a:cubicBezTo>
                <a:cubicBezTo>
                  <a:pt x="19872" y="22158"/>
                  <a:pt x="19622" y="21908"/>
                  <a:pt x="19622" y="21598"/>
                </a:cubicBezTo>
                <a:cubicBezTo>
                  <a:pt x="19622" y="21288"/>
                  <a:pt x="19872" y="21026"/>
                  <a:pt x="20181" y="21026"/>
                </a:cubicBezTo>
                <a:close/>
                <a:moveTo>
                  <a:pt x="23920" y="21026"/>
                </a:moveTo>
                <a:cubicBezTo>
                  <a:pt x="24217" y="21026"/>
                  <a:pt x="24479" y="21288"/>
                  <a:pt x="24479" y="21598"/>
                </a:cubicBezTo>
                <a:cubicBezTo>
                  <a:pt x="24479" y="21896"/>
                  <a:pt x="24229" y="22158"/>
                  <a:pt x="23920" y="22158"/>
                </a:cubicBezTo>
                <a:cubicBezTo>
                  <a:pt x="23610" y="22158"/>
                  <a:pt x="23348" y="21908"/>
                  <a:pt x="23348" y="21598"/>
                </a:cubicBezTo>
                <a:cubicBezTo>
                  <a:pt x="23348" y="21288"/>
                  <a:pt x="23610" y="21026"/>
                  <a:pt x="23920" y="21026"/>
                </a:cubicBezTo>
                <a:close/>
                <a:moveTo>
                  <a:pt x="27635" y="21026"/>
                </a:moveTo>
                <a:cubicBezTo>
                  <a:pt x="27956" y="21026"/>
                  <a:pt x="28206" y="21288"/>
                  <a:pt x="28206" y="21598"/>
                </a:cubicBezTo>
                <a:cubicBezTo>
                  <a:pt x="28206" y="21908"/>
                  <a:pt x="27956" y="22158"/>
                  <a:pt x="27635" y="22158"/>
                </a:cubicBezTo>
                <a:cubicBezTo>
                  <a:pt x="27325" y="22158"/>
                  <a:pt x="27075" y="21908"/>
                  <a:pt x="27075" y="21598"/>
                </a:cubicBezTo>
                <a:cubicBezTo>
                  <a:pt x="27075" y="21288"/>
                  <a:pt x="27325" y="21026"/>
                  <a:pt x="27635" y="21026"/>
                </a:cubicBezTo>
                <a:close/>
                <a:moveTo>
                  <a:pt x="31373" y="21026"/>
                </a:moveTo>
                <a:cubicBezTo>
                  <a:pt x="31671" y="21026"/>
                  <a:pt x="31945" y="21288"/>
                  <a:pt x="31945" y="21598"/>
                </a:cubicBezTo>
                <a:cubicBezTo>
                  <a:pt x="31945" y="21896"/>
                  <a:pt x="31683" y="22158"/>
                  <a:pt x="31373" y="22158"/>
                </a:cubicBezTo>
                <a:cubicBezTo>
                  <a:pt x="31064" y="22158"/>
                  <a:pt x="30814" y="21908"/>
                  <a:pt x="30814" y="21598"/>
                </a:cubicBezTo>
                <a:cubicBezTo>
                  <a:pt x="30814" y="21288"/>
                  <a:pt x="31064" y="21026"/>
                  <a:pt x="31373" y="21026"/>
                </a:cubicBezTo>
                <a:close/>
                <a:moveTo>
                  <a:pt x="35100" y="21026"/>
                </a:moveTo>
                <a:cubicBezTo>
                  <a:pt x="35409" y="21026"/>
                  <a:pt x="35659" y="21288"/>
                  <a:pt x="35659" y="21598"/>
                </a:cubicBezTo>
                <a:cubicBezTo>
                  <a:pt x="35659" y="21908"/>
                  <a:pt x="35409" y="22158"/>
                  <a:pt x="35100" y="22158"/>
                </a:cubicBezTo>
                <a:cubicBezTo>
                  <a:pt x="34778" y="22158"/>
                  <a:pt x="34528" y="21908"/>
                  <a:pt x="34528" y="21598"/>
                </a:cubicBezTo>
                <a:cubicBezTo>
                  <a:pt x="34528" y="21288"/>
                  <a:pt x="34778" y="21026"/>
                  <a:pt x="35100" y="21026"/>
                </a:cubicBezTo>
                <a:close/>
                <a:moveTo>
                  <a:pt x="38815" y="21026"/>
                </a:moveTo>
                <a:cubicBezTo>
                  <a:pt x="39112" y="21026"/>
                  <a:pt x="39386" y="21288"/>
                  <a:pt x="39386" y="21598"/>
                </a:cubicBezTo>
                <a:cubicBezTo>
                  <a:pt x="39386" y="21896"/>
                  <a:pt x="39124" y="22158"/>
                  <a:pt x="38815" y="22158"/>
                </a:cubicBezTo>
                <a:cubicBezTo>
                  <a:pt x="38517" y="22158"/>
                  <a:pt x="38255" y="21908"/>
                  <a:pt x="38255" y="21598"/>
                </a:cubicBezTo>
                <a:cubicBezTo>
                  <a:pt x="38267" y="21288"/>
                  <a:pt x="38505" y="21026"/>
                  <a:pt x="38815" y="21026"/>
                </a:cubicBezTo>
                <a:close/>
                <a:moveTo>
                  <a:pt x="42553" y="21026"/>
                </a:moveTo>
                <a:cubicBezTo>
                  <a:pt x="42863" y="21026"/>
                  <a:pt x="43113" y="21288"/>
                  <a:pt x="43113" y="21598"/>
                </a:cubicBezTo>
                <a:cubicBezTo>
                  <a:pt x="43113" y="21908"/>
                  <a:pt x="42863" y="22158"/>
                  <a:pt x="42553" y="22158"/>
                </a:cubicBezTo>
                <a:cubicBezTo>
                  <a:pt x="42232" y="22158"/>
                  <a:pt x="41982" y="21908"/>
                  <a:pt x="41982" y="21598"/>
                </a:cubicBezTo>
                <a:cubicBezTo>
                  <a:pt x="41982" y="21288"/>
                  <a:pt x="42244" y="21026"/>
                  <a:pt x="42553" y="21026"/>
                </a:cubicBezTo>
                <a:close/>
                <a:moveTo>
                  <a:pt x="46268" y="21026"/>
                </a:moveTo>
                <a:cubicBezTo>
                  <a:pt x="46565" y="21026"/>
                  <a:pt x="46839" y="21288"/>
                  <a:pt x="46839" y="21598"/>
                </a:cubicBezTo>
                <a:cubicBezTo>
                  <a:pt x="46839" y="21896"/>
                  <a:pt x="46589" y="22158"/>
                  <a:pt x="46268" y="22158"/>
                </a:cubicBezTo>
                <a:cubicBezTo>
                  <a:pt x="45970" y="22158"/>
                  <a:pt x="45708" y="21908"/>
                  <a:pt x="45708" y="21598"/>
                </a:cubicBezTo>
                <a:cubicBezTo>
                  <a:pt x="45720" y="21288"/>
                  <a:pt x="45958" y="21026"/>
                  <a:pt x="46268" y="21026"/>
                </a:cubicBezTo>
                <a:close/>
                <a:moveTo>
                  <a:pt x="50006" y="21026"/>
                </a:moveTo>
                <a:cubicBezTo>
                  <a:pt x="50316" y="21026"/>
                  <a:pt x="50578" y="21288"/>
                  <a:pt x="50578" y="21598"/>
                </a:cubicBezTo>
                <a:cubicBezTo>
                  <a:pt x="50578" y="21908"/>
                  <a:pt x="50316" y="22158"/>
                  <a:pt x="50006" y="22158"/>
                </a:cubicBezTo>
                <a:cubicBezTo>
                  <a:pt x="49697" y="22158"/>
                  <a:pt x="49447" y="21908"/>
                  <a:pt x="49447" y="21598"/>
                </a:cubicBezTo>
                <a:cubicBezTo>
                  <a:pt x="49447" y="21288"/>
                  <a:pt x="49697" y="21026"/>
                  <a:pt x="50006" y="21026"/>
                </a:cubicBezTo>
                <a:close/>
                <a:moveTo>
                  <a:pt x="53733" y="21026"/>
                </a:moveTo>
                <a:cubicBezTo>
                  <a:pt x="54031" y="21026"/>
                  <a:pt x="54293" y="21288"/>
                  <a:pt x="54293" y="21598"/>
                </a:cubicBezTo>
                <a:cubicBezTo>
                  <a:pt x="54293" y="21896"/>
                  <a:pt x="54043" y="22158"/>
                  <a:pt x="53733" y="22158"/>
                </a:cubicBezTo>
                <a:cubicBezTo>
                  <a:pt x="53412" y="22158"/>
                  <a:pt x="53162" y="21908"/>
                  <a:pt x="53162" y="21598"/>
                </a:cubicBezTo>
                <a:cubicBezTo>
                  <a:pt x="53173" y="21288"/>
                  <a:pt x="53412" y="21026"/>
                  <a:pt x="53733" y="21026"/>
                </a:cubicBezTo>
                <a:close/>
                <a:moveTo>
                  <a:pt x="57460" y="21026"/>
                </a:moveTo>
                <a:cubicBezTo>
                  <a:pt x="57781" y="21026"/>
                  <a:pt x="58031" y="21288"/>
                  <a:pt x="58031" y="21598"/>
                </a:cubicBezTo>
                <a:cubicBezTo>
                  <a:pt x="58031" y="21908"/>
                  <a:pt x="57781" y="22158"/>
                  <a:pt x="57460" y="22158"/>
                </a:cubicBezTo>
                <a:cubicBezTo>
                  <a:pt x="57150" y="22158"/>
                  <a:pt x="56900" y="21908"/>
                  <a:pt x="56900" y="21598"/>
                </a:cubicBezTo>
                <a:cubicBezTo>
                  <a:pt x="56900" y="21288"/>
                  <a:pt x="57150" y="21026"/>
                  <a:pt x="57460" y="21026"/>
                </a:cubicBezTo>
                <a:close/>
                <a:moveTo>
                  <a:pt x="61186" y="21026"/>
                </a:moveTo>
                <a:cubicBezTo>
                  <a:pt x="61484" y="21026"/>
                  <a:pt x="61746" y="21288"/>
                  <a:pt x="61746" y="21598"/>
                </a:cubicBezTo>
                <a:cubicBezTo>
                  <a:pt x="61746" y="21896"/>
                  <a:pt x="61496" y="22158"/>
                  <a:pt x="61186" y="22158"/>
                </a:cubicBezTo>
                <a:cubicBezTo>
                  <a:pt x="60877" y="22158"/>
                  <a:pt x="60615" y="21908"/>
                  <a:pt x="60615" y="21598"/>
                </a:cubicBezTo>
                <a:cubicBezTo>
                  <a:pt x="60639" y="21288"/>
                  <a:pt x="60877" y="21026"/>
                  <a:pt x="61186" y="21026"/>
                </a:cubicBezTo>
                <a:close/>
                <a:moveTo>
                  <a:pt x="64925" y="21026"/>
                </a:moveTo>
                <a:cubicBezTo>
                  <a:pt x="65234" y="21026"/>
                  <a:pt x="65485" y="21288"/>
                  <a:pt x="65485" y="21598"/>
                </a:cubicBezTo>
                <a:cubicBezTo>
                  <a:pt x="65485" y="21908"/>
                  <a:pt x="65234" y="22158"/>
                  <a:pt x="64925" y="22158"/>
                </a:cubicBezTo>
                <a:cubicBezTo>
                  <a:pt x="64603" y="22158"/>
                  <a:pt x="64353" y="21908"/>
                  <a:pt x="64353" y="21598"/>
                </a:cubicBezTo>
                <a:cubicBezTo>
                  <a:pt x="64353" y="21288"/>
                  <a:pt x="64603" y="21026"/>
                  <a:pt x="64925" y="21026"/>
                </a:cubicBezTo>
                <a:close/>
                <a:moveTo>
                  <a:pt x="68640" y="21026"/>
                </a:moveTo>
                <a:cubicBezTo>
                  <a:pt x="68937" y="21026"/>
                  <a:pt x="69211" y="21288"/>
                  <a:pt x="69211" y="21598"/>
                </a:cubicBezTo>
                <a:cubicBezTo>
                  <a:pt x="69211" y="21896"/>
                  <a:pt x="68949" y="22158"/>
                  <a:pt x="68640" y="22158"/>
                </a:cubicBezTo>
                <a:cubicBezTo>
                  <a:pt x="68330" y="22158"/>
                  <a:pt x="68080" y="21908"/>
                  <a:pt x="68080" y="21598"/>
                </a:cubicBezTo>
                <a:cubicBezTo>
                  <a:pt x="68092" y="21288"/>
                  <a:pt x="68330" y="21026"/>
                  <a:pt x="68640" y="21026"/>
                </a:cubicBezTo>
                <a:close/>
                <a:moveTo>
                  <a:pt x="72366" y="21026"/>
                </a:moveTo>
                <a:cubicBezTo>
                  <a:pt x="72676" y="21026"/>
                  <a:pt x="72926" y="21288"/>
                  <a:pt x="72926" y="21598"/>
                </a:cubicBezTo>
                <a:cubicBezTo>
                  <a:pt x="72926" y="21908"/>
                  <a:pt x="72676" y="22158"/>
                  <a:pt x="72366" y="22158"/>
                </a:cubicBezTo>
                <a:cubicBezTo>
                  <a:pt x="72045" y="22158"/>
                  <a:pt x="71795" y="21908"/>
                  <a:pt x="71795" y="21598"/>
                </a:cubicBezTo>
                <a:cubicBezTo>
                  <a:pt x="71795" y="21288"/>
                  <a:pt x="72069" y="21026"/>
                  <a:pt x="72366" y="21026"/>
                </a:cubicBezTo>
                <a:close/>
                <a:moveTo>
                  <a:pt x="76093" y="21026"/>
                </a:moveTo>
                <a:cubicBezTo>
                  <a:pt x="76391" y="21026"/>
                  <a:pt x="76664" y="21288"/>
                  <a:pt x="76664" y="21598"/>
                </a:cubicBezTo>
                <a:cubicBezTo>
                  <a:pt x="76664" y="21896"/>
                  <a:pt x="76403" y="22158"/>
                  <a:pt x="76093" y="22158"/>
                </a:cubicBezTo>
                <a:cubicBezTo>
                  <a:pt x="75795" y="22158"/>
                  <a:pt x="75533" y="21908"/>
                  <a:pt x="75533" y="21598"/>
                </a:cubicBezTo>
                <a:cubicBezTo>
                  <a:pt x="75533" y="21288"/>
                  <a:pt x="75783" y="21026"/>
                  <a:pt x="76093" y="21026"/>
                </a:cubicBezTo>
                <a:close/>
                <a:moveTo>
                  <a:pt x="79712" y="21026"/>
                </a:moveTo>
                <a:cubicBezTo>
                  <a:pt x="80010" y="21026"/>
                  <a:pt x="80284" y="21288"/>
                  <a:pt x="80284" y="21598"/>
                </a:cubicBezTo>
                <a:cubicBezTo>
                  <a:pt x="80284" y="21896"/>
                  <a:pt x="80022" y="22158"/>
                  <a:pt x="79712" y="22158"/>
                </a:cubicBezTo>
                <a:cubicBezTo>
                  <a:pt x="79403" y="22158"/>
                  <a:pt x="79153" y="21908"/>
                  <a:pt x="79153" y="21598"/>
                </a:cubicBezTo>
                <a:cubicBezTo>
                  <a:pt x="79165" y="21288"/>
                  <a:pt x="79403" y="21026"/>
                  <a:pt x="79712" y="21026"/>
                </a:cubicBezTo>
                <a:close/>
                <a:moveTo>
                  <a:pt x="83451" y="21026"/>
                </a:moveTo>
                <a:cubicBezTo>
                  <a:pt x="83761" y="21026"/>
                  <a:pt x="84011" y="21288"/>
                  <a:pt x="84011" y="21598"/>
                </a:cubicBezTo>
                <a:cubicBezTo>
                  <a:pt x="84011" y="21908"/>
                  <a:pt x="83761" y="22158"/>
                  <a:pt x="83451" y="22158"/>
                </a:cubicBezTo>
                <a:cubicBezTo>
                  <a:pt x="83141" y="22158"/>
                  <a:pt x="82880" y="21908"/>
                  <a:pt x="82880" y="21598"/>
                </a:cubicBezTo>
                <a:cubicBezTo>
                  <a:pt x="82880" y="21288"/>
                  <a:pt x="83141" y="21026"/>
                  <a:pt x="83451" y="21026"/>
                </a:cubicBezTo>
                <a:close/>
                <a:moveTo>
                  <a:pt x="87166" y="21026"/>
                </a:moveTo>
                <a:cubicBezTo>
                  <a:pt x="87463" y="21026"/>
                  <a:pt x="87737" y="21288"/>
                  <a:pt x="87737" y="21598"/>
                </a:cubicBezTo>
                <a:cubicBezTo>
                  <a:pt x="87737" y="21896"/>
                  <a:pt x="87475" y="22158"/>
                  <a:pt x="87166" y="22158"/>
                </a:cubicBezTo>
                <a:cubicBezTo>
                  <a:pt x="86856" y="22158"/>
                  <a:pt x="86606" y="21908"/>
                  <a:pt x="86606" y="21598"/>
                </a:cubicBezTo>
                <a:cubicBezTo>
                  <a:pt x="86618" y="21288"/>
                  <a:pt x="86856" y="21026"/>
                  <a:pt x="87166" y="21026"/>
                </a:cubicBezTo>
                <a:close/>
                <a:moveTo>
                  <a:pt x="90904" y="21026"/>
                </a:moveTo>
                <a:cubicBezTo>
                  <a:pt x="91214" y="21026"/>
                  <a:pt x="91464" y="21288"/>
                  <a:pt x="91464" y="21598"/>
                </a:cubicBezTo>
                <a:cubicBezTo>
                  <a:pt x="91464" y="21908"/>
                  <a:pt x="91214" y="22158"/>
                  <a:pt x="90904" y="22158"/>
                </a:cubicBezTo>
                <a:cubicBezTo>
                  <a:pt x="90595" y="22158"/>
                  <a:pt x="90345" y="21908"/>
                  <a:pt x="90345" y="21598"/>
                </a:cubicBezTo>
                <a:cubicBezTo>
                  <a:pt x="90345" y="21288"/>
                  <a:pt x="90595" y="21026"/>
                  <a:pt x="90904" y="21026"/>
                </a:cubicBezTo>
                <a:close/>
                <a:moveTo>
                  <a:pt x="94631" y="21026"/>
                </a:moveTo>
                <a:cubicBezTo>
                  <a:pt x="94929" y="21026"/>
                  <a:pt x="95191" y="21288"/>
                  <a:pt x="95191" y="21598"/>
                </a:cubicBezTo>
                <a:cubicBezTo>
                  <a:pt x="95191" y="21896"/>
                  <a:pt x="94941" y="22158"/>
                  <a:pt x="94631" y="22158"/>
                </a:cubicBezTo>
                <a:cubicBezTo>
                  <a:pt x="94310" y="22158"/>
                  <a:pt x="94060" y="21908"/>
                  <a:pt x="94060" y="21598"/>
                </a:cubicBezTo>
                <a:cubicBezTo>
                  <a:pt x="94071" y="21288"/>
                  <a:pt x="94310" y="21026"/>
                  <a:pt x="94631" y="21026"/>
                </a:cubicBezTo>
                <a:close/>
                <a:moveTo>
                  <a:pt x="98346" y="21026"/>
                </a:moveTo>
                <a:cubicBezTo>
                  <a:pt x="98655" y="21026"/>
                  <a:pt x="98905" y="21288"/>
                  <a:pt x="98905" y="21598"/>
                </a:cubicBezTo>
                <a:cubicBezTo>
                  <a:pt x="98905" y="21908"/>
                  <a:pt x="98655" y="22158"/>
                  <a:pt x="98346" y="22158"/>
                </a:cubicBezTo>
                <a:cubicBezTo>
                  <a:pt x="98036" y="22158"/>
                  <a:pt x="97786" y="21908"/>
                  <a:pt x="97786" y="21598"/>
                </a:cubicBezTo>
                <a:cubicBezTo>
                  <a:pt x="97786" y="21288"/>
                  <a:pt x="98036" y="21026"/>
                  <a:pt x="98346" y="21026"/>
                </a:cubicBezTo>
                <a:close/>
                <a:moveTo>
                  <a:pt x="102084" y="21026"/>
                </a:moveTo>
                <a:cubicBezTo>
                  <a:pt x="102382" y="21026"/>
                  <a:pt x="102644" y="21288"/>
                  <a:pt x="102644" y="21598"/>
                </a:cubicBezTo>
                <a:cubicBezTo>
                  <a:pt x="102644" y="21896"/>
                  <a:pt x="102394" y="22158"/>
                  <a:pt x="102084" y="22158"/>
                </a:cubicBezTo>
                <a:cubicBezTo>
                  <a:pt x="101787" y="22158"/>
                  <a:pt x="101513" y="21908"/>
                  <a:pt x="101513" y="21598"/>
                </a:cubicBezTo>
                <a:cubicBezTo>
                  <a:pt x="101513" y="21288"/>
                  <a:pt x="101775" y="21026"/>
                  <a:pt x="102084" y="21026"/>
                </a:cubicBezTo>
                <a:close/>
                <a:moveTo>
                  <a:pt x="105799" y="21026"/>
                </a:moveTo>
                <a:cubicBezTo>
                  <a:pt x="106121" y="21026"/>
                  <a:pt x="106371" y="21288"/>
                  <a:pt x="106371" y="21598"/>
                </a:cubicBezTo>
                <a:cubicBezTo>
                  <a:pt x="106371" y="21908"/>
                  <a:pt x="106109" y="22158"/>
                  <a:pt x="105799" y="22158"/>
                </a:cubicBezTo>
                <a:cubicBezTo>
                  <a:pt x="105490" y="22158"/>
                  <a:pt x="105239" y="21908"/>
                  <a:pt x="105239" y="21598"/>
                </a:cubicBezTo>
                <a:cubicBezTo>
                  <a:pt x="105239" y="21288"/>
                  <a:pt x="105490" y="21026"/>
                  <a:pt x="105799" y="21026"/>
                </a:cubicBezTo>
                <a:close/>
                <a:moveTo>
                  <a:pt x="109538" y="21026"/>
                </a:moveTo>
                <a:cubicBezTo>
                  <a:pt x="109835" y="21026"/>
                  <a:pt x="110109" y="21288"/>
                  <a:pt x="110109" y="21598"/>
                </a:cubicBezTo>
                <a:cubicBezTo>
                  <a:pt x="110109" y="21896"/>
                  <a:pt x="109847" y="22158"/>
                  <a:pt x="109538" y="22158"/>
                </a:cubicBezTo>
                <a:cubicBezTo>
                  <a:pt x="109228" y="22158"/>
                  <a:pt x="108978" y="21908"/>
                  <a:pt x="108978" y="21598"/>
                </a:cubicBezTo>
                <a:cubicBezTo>
                  <a:pt x="108978" y="21288"/>
                  <a:pt x="109228" y="21026"/>
                  <a:pt x="109538" y="21026"/>
                </a:cubicBezTo>
                <a:close/>
                <a:moveTo>
                  <a:pt x="113264" y="21026"/>
                </a:moveTo>
                <a:cubicBezTo>
                  <a:pt x="113574" y="21026"/>
                  <a:pt x="113824" y="21288"/>
                  <a:pt x="113824" y="21598"/>
                </a:cubicBezTo>
                <a:cubicBezTo>
                  <a:pt x="113824" y="21908"/>
                  <a:pt x="113574" y="22158"/>
                  <a:pt x="113264" y="22158"/>
                </a:cubicBezTo>
                <a:cubicBezTo>
                  <a:pt x="112943" y="22158"/>
                  <a:pt x="112693" y="21908"/>
                  <a:pt x="112693" y="21598"/>
                </a:cubicBezTo>
                <a:cubicBezTo>
                  <a:pt x="112693" y="21288"/>
                  <a:pt x="112943" y="21026"/>
                  <a:pt x="113264" y="21026"/>
                </a:cubicBezTo>
                <a:close/>
                <a:moveTo>
                  <a:pt x="116991" y="21026"/>
                </a:moveTo>
                <a:cubicBezTo>
                  <a:pt x="117289" y="21026"/>
                  <a:pt x="117562" y="21288"/>
                  <a:pt x="117562" y="21598"/>
                </a:cubicBezTo>
                <a:cubicBezTo>
                  <a:pt x="117562" y="21896"/>
                  <a:pt x="117312" y="22158"/>
                  <a:pt x="116991" y="22158"/>
                </a:cubicBezTo>
                <a:cubicBezTo>
                  <a:pt x="116681" y="22158"/>
                  <a:pt x="116431" y="21908"/>
                  <a:pt x="116431" y="21598"/>
                </a:cubicBezTo>
                <a:cubicBezTo>
                  <a:pt x="116431" y="21288"/>
                  <a:pt x="116681" y="21026"/>
                  <a:pt x="116991" y="21026"/>
                </a:cubicBezTo>
                <a:close/>
                <a:moveTo>
                  <a:pt x="120718" y="21026"/>
                </a:moveTo>
                <a:cubicBezTo>
                  <a:pt x="121027" y="21026"/>
                  <a:pt x="121277" y="21288"/>
                  <a:pt x="121277" y="21598"/>
                </a:cubicBezTo>
                <a:cubicBezTo>
                  <a:pt x="121277" y="21908"/>
                  <a:pt x="121027" y="22158"/>
                  <a:pt x="120718" y="22158"/>
                </a:cubicBezTo>
                <a:cubicBezTo>
                  <a:pt x="120408" y="22158"/>
                  <a:pt x="120146" y="21908"/>
                  <a:pt x="120146" y="21598"/>
                </a:cubicBezTo>
                <a:cubicBezTo>
                  <a:pt x="120146" y="21288"/>
                  <a:pt x="120420" y="21026"/>
                  <a:pt x="120718" y="21026"/>
                </a:cubicBezTo>
                <a:close/>
                <a:moveTo>
                  <a:pt x="124456" y="21026"/>
                </a:moveTo>
                <a:cubicBezTo>
                  <a:pt x="124754" y="21026"/>
                  <a:pt x="125016" y="21288"/>
                  <a:pt x="125016" y="21598"/>
                </a:cubicBezTo>
                <a:cubicBezTo>
                  <a:pt x="125016" y="21896"/>
                  <a:pt x="124766" y="22158"/>
                  <a:pt x="124456" y="22158"/>
                </a:cubicBezTo>
                <a:cubicBezTo>
                  <a:pt x="124135" y="22158"/>
                  <a:pt x="123885" y="21908"/>
                  <a:pt x="123885" y="21598"/>
                </a:cubicBezTo>
                <a:cubicBezTo>
                  <a:pt x="123885" y="21288"/>
                  <a:pt x="124135" y="21026"/>
                  <a:pt x="124456" y="21026"/>
                </a:cubicBezTo>
                <a:close/>
                <a:moveTo>
                  <a:pt x="128171" y="21026"/>
                </a:moveTo>
                <a:cubicBezTo>
                  <a:pt x="128480" y="21026"/>
                  <a:pt x="128742" y="21288"/>
                  <a:pt x="128742" y="21598"/>
                </a:cubicBezTo>
                <a:cubicBezTo>
                  <a:pt x="128742" y="21908"/>
                  <a:pt x="128480" y="22158"/>
                  <a:pt x="128171" y="22158"/>
                </a:cubicBezTo>
                <a:cubicBezTo>
                  <a:pt x="127861" y="22158"/>
                  <a:pt x="127611" y="21908"/>
                  <a:pt x="127611" y="21598"/>
                </a:cubicBezTo>
                <a:cubicBezTo>
                  <a:pt x="127611" y="21288"/>
                  <a:pt x="127861" y="21026"/>
                  <a:pt x="128171" y="21026"/>
                </a:cubicBezTo>
                <a:close/>
                <a:moveTo>
                  <a:pt x="131898" y="21026"/>
                </a:moveTo>
                <a:cubicBezTo>
                  <a:pt x="132195" y="21026"/>
                  <a:pt x="132457" y="21288"/>
                  <a:pt x="132457" y="21598"/>
                </a:cubicBezTo>
                <a:cubicBezTo>
                  <a:pt x="132457" y="21896"/>
                  <a:pt x="132207" y="22158"/>
                  <a:pt x="131898" y="22158"/>
                </a:cubicBezTo>
                <a:cubicBezTo>
                  <a:pt x="131600" y="22158"/>
                  <a:pt x="131326" y="21908"/>
                  <a:pt x="131326" y="21598"/>
                </a:cubicBezTo>
                <a:cubicBezTo>
                  <a:pt x="131338" y="21288"/>
                  <a:pt x="131576" y="21026"/>
                  <a:pt x="131898" y="21026"/>
                </a:cubicBezTo>
                <a:close/>
                <a:moveTo>
                  <a:pt x="135624" y="21026"/>
                </a:moveTo>
                <a:cubicBezTo>
                  <a:pt x="135946" y="21026"/>
                  <a:pt x="136196" y="21288"/>
                  <a:pt x="136196" y="21598"/>
                </a:cubicBezTo>
                <a:cubicBezTo>
                  <a:pt x="136196" y="21908"/>
                  <a:pt x="135934" y="22158"/>
                  <a:pt x="135624" y="22158"/>
                </a:cubicBezTo>
                <a:cubicBezTo>
                  <a:pt x="135315" y="22158"/>
                  <a:pt x="135065" y="21908"/>
                  <a:pt x="135065" y="21598"/>
                </a:cubicBezTo>
                <a:cubicBezTo>
                  <a:pt x="135065" y="21288"/>
                  <a:pt x="135315" y="21026"/>
                  <a:pt x="135624" y="21026"/>
                </a:cubicBezTo>
                <a:close/>
                <a:moveTo>
                  <a:pt x="3405" y="22896"/>
                </a:moveTo>
                <a:cubicBezTo>
                  <a:pt x="3703" y="22896"/>
                  <a:pt x="3977" y="23146"/>
                  <a:pt x="3977" y="23455"/>
                </a:cubicBezTo>
                <a:cubicBezTo>
                  <a:pt x="3977" y="23765"/>
                  <a:pt x="3727" y="24015"/>
                  <a:pt x="3405" y="24015"/>
                </a:cubicBezTo>
                <a:cubicBezTo>
                  <a:pt x="3096" y="24015"/>
                  <a:pt x="2846" y="23765"/>
                  <a:pt x="2846" y="23455"/>
                </a:cubicBezTo>
                <a:cubicBezTo>
                  <a:pt x="2858" y="23146"/>
                  <a:pt x="3096" y="22896"/>
                  <a:pt x="3405" y="22896"/>
                </a:cubicBezTo>
                <a:close/>
                <a:moveTo>
                  <a:pt x="7132" y="22896"/>
                </a:moveTo>
                <a:cubicBezTo>
                  <a:pt x="7430" y="22896"/>
                  <a:pt x="7692" y="23146"/>
                  <a:pt x="7692" y="23455"/>
                </a:cubicBezTo>
                <a:cubicBezTo>
                  <a:pt x="7692" y="23765"/>
                  <a:pt x="7442" y="24015"/>
                  <a:pt x="7132" y="24015"/>
                </a:cubicBezTo>
                <a:cubicBezTo>
                  <a:pt x="6834" y="24015"/>
                  <a:pt x="6560" y="23765"/>
                  <a:pt x="6560" y="23455"/>
                </a:cubicBezTo>
                <a:cubicBezTo>
                  <a:pt x="6584" y="23146"/>
                  <a:pt x="6822" y="22896"/>
                  <a:pt x="7132" y="22896"/>
                </a:cubicBezTo>
                <a:close/>
                <a:moveTo>
                  <a:pt x="10871" y="22896"/>
                </a:moveTo>
                <a:cubicBezTo>
                  <a:pt x="11168" y="22896"/>
                  <a:pt x="11430" y="23146"/>
                  <a:pt x="11430" y="23455"/>
                </a:cubicBezTo>
                <a:cubicBezTo>
                  <a:pt x="11430" y="23765"/>
                  <a:pt x="11180" y="24015"/>
                  <a:pt x="10871" y="24015"/>
                </a:cubicBezTo>
                <a:cubicBezTo>
                  <a:pt x="10573" y="24015"/>
                  <a:pt x="10299" y="23765"/>
                  <a:pt x="10299" y="23455"/>
                </a:cubicBezTo>
                <a:cubicBezTo>
                  <a:pt x="10299" y="23146"/>
                  <a:pt x="10549" y="22896"/>
                  <a:pt x="10871" y="22896"/>
                </a:cubicBezTo>
                <a:close/>
                <a:moveTo>
                  <a:pt x="14585" y="22896"/>
                </a:moveTo>
                <a:cubicBezTo>
                  <a:pt x="14883" y="22896"/>
                  <a:pt x="15157" y="23146"/>
                  <a:pt x="15157" y="23455"/>
                </a:cubicBezTo>
                <a:cubicBezTo>
                  <a:pt x="15157" y="23765"/>
                  <a:pt x="14895" y="24015"/>
                  <a:pt x="14585" y="24015"/>
                </a:cubicBezTo>
                <a:cubicBezTo>
                  <a:pt x="14288" y="24015"/>
                  <a:pt x="14014" y="23765"/>
                  <a:pt x="14014" y="23455"/>
                </a:cubicBezTo>
                <a:cubicBezTo>
                  <a:pt x="14038" y="23146"/>
                  <a:pt x="14276" y="22896"/>
                  <a:pt x="14585" y="22896"/>
                </a:cubicBezTo>
                <a:close/>
                <a:moveTo>
                  <a:pt x="18324" y="22896"/>
                </a:moveTo>
                <a:cubicBezTo>
                  <a:pt x="18622" y="22896"/>
                  <a:pt x="18883" y="23146"/>
                  <a:pt x="18883" y="23455"/>
                </a:cubicBezTo>
                <a:cubicBezTo>
                  <a:pt x="18883" y="23765"/>
                  <a:pt x="18633" y="24015"/>
                  <a:pt x="18324" y="24015"/>
                </a:cubicBezTo>
                <a:cubicBezTo>
                  <a:pt x="18026" y="24015"/>
                  <a:pt x="17752" y="23765"/>
                  <a:pt x="17752" y="23455"/>
                </a:cubicBezTo>
                <a:cubicBezTo>
                  <a:pt x="17752" y="23146"/>
                  <a:pt x="18014" y="22896"/>
                  <a:pt x="18324" y="22896"/>
                </a:cubicBezTo>
                <a:close/>
                <a:moveTo>
                  <a:pt x="22039" y="22896"/>
                </a:moveTo>
                <a:cubicBezTo>
                  <a:pt x="22336" y="22896"/>
                  <a:pt x="22610" y="23146"/>
                  <a:pt x="22610" y="23455"/>
                </a:cubicBezTo>
                <a:cubicBezTo>
                  <a:pt x="22610" y="23765"/>
                  <a:pt x="22360" y="24015"/>
                  <a:pt x="22039" y="24015"/>
                </a:cubicBezTo>
                <a:cubicBezTo>
                  <a:pt x="21729" y="24015"/>
                  <a:pt x="21479" y="23765"/>
                  <a:pt x="21479" y="23455"/>
                </a:cubicBezTo>
                <a:cubicBezTo>
                  <a:pt x="21491" y="23146"/>
                  <a:pt x="21729" y="22896"/>
                  <a:pt x="22039" y="22896"/>
                </a:cubicBezTo>
                <a:close/>
                <a:moveTo>
                  <a:pt x="25777" y="22896"/>
                </a:moveTo>
                <a:cubicBezTo>
                  <a:pt x="26075" y="22896"/>
                  <a:pt x="26349" y="23146"/>
                  <a:pt x="26349" y="23455"/>
                </a:cubicBezTo>
                <a:cubicBezTo>
                  <a:pt x="26349" y="23765"/>
                  <a:pt x="26087" y="24015"/>
                  <a:pt x="25777" y="24015"/>
                </a:cubicBezTo>
                <a:cubicBezTo>
                  <a:pt x="25468" y="24015"/>
                  <a:pt x="25206" y="23765"/>
                  <a:pt x="25206" y="23455"/>
                </a:cubicBezTo>
                <a:cubicBezTo>
                  <a:pt x="25218" y="23146"/>
                  <a:pt x="25468" y="22896"/>
                  <a:pt x="25777" y="22896"/>
                </a:cubicBezTo>
                <a:close/>
                <a:moveTo>
                  <a:pt x="29504" y="22896"/>
                </a:moveTo>
                <a:cubicBezTo>
                  <a:pt x="29801" y="22896"/>
                  <a:pt x="30063" y="23146"/>
                  <a:pt x="30063" y="23455"/>
                </a:cubicBezTo>
                <a:cubicBezTo>
                  <a:pt x="30063" y="23765"/>
                  <a:pt x="29813" y="24015"/>
                  <a:pt x="29504" y="24015"/>
                </a:cubicBezTo>
                <a:cubicBezTo>
                  <a:pt x="29182" y="24015"/>
                  <a:pt x="28932" y="23765"/>
                  <a:pt x="28932" y="23455"/>
                </a:cubicBezTo>
                <a:cubicBezTo>
                  <a:pt x="28944" y="23146"/>
                  <a:pt x="29182" y="22896"/>
                  <a:pt x="29504" y="22896"/>
                </a:cubicBezTo>
                <a:close/>
                <a:moveTo>
                  <a:pt x="33230" y="22896"/>
                </a:moveTo>
                <a:cubicBezTo>
                  <a:pt x="33528" y="22896"/>
                  <a:pt x="33802" y="23146"/>
                  <a:pt x="33802" y="23455"/>
                </a:cubicBezTo>
                <a:cubicBezTo>
                  <a:pt x="33802" y="23765"/>
                  <a:pt x="33552" y="24015"/>
                  <a:pt x="33230" y="24015"/>
                </a:cubicBezTo>
                <a:cubicBezTo>
                  <a:pt x="32921" y="24015"/>
                  <a:pt x="32671" y="23765"/>
                  <a:pt x="32671" y="23455"/>
                </a:cubicBezTo>
                <a:cubicBezTo>
                  <a:pt x="32671" y="23146"/>
                  <a:pt x="32921" y="22896"/>
                  <a:pt x="33230" y="22896"/>
                </a:cubicBezTo>
                <a:close/>
                <a:moveTo>
                  <a:pt x="36957" y="22896"/>
                </a:moveTo>
                <a:cubicBezTo>
                  <a:pt x="37255" y="22896"/>
                  <a:pt x="37517" y="23146"/>
                  <a:pt x="37517" y="23455"/>
                </a:cubicBezTo>
                <a:cubicBezTo>
                  <a:pt x="37517" y="23765"/>
                  <a:pt x="37267" y="24015"/>
                  <a:pt x="36957" y="24015"/>
                </a:cubicBezTo>
                <a:cubicBezTo>
                  <a:pt x="36648" y="24015"/>
                  <a:pt x="36386" y="23765"/>
                  <a:pt x="36386" y="23455"/>
                </a:cubicBezTo>
                <a:cubicBezTo>
                  <a:pt x="36409" y="23146"/>
                  <a:pt x="36648" y="22896"/>
                  <a:pt x="36957" y="22896"/>
                </a:cubicBezTo>
                <a:close/>
                <a:moveTo>
                  <a:pt x="40672" y="22896"/>
                </a:moveTo>
                <a:cubicBezTo>
                  <a:pt x="40970" y="22896"/>
                  <a:pt x="41243" y="23146"/>
                  <a:pt x="41243" y="23455"/>
                </a:cubicBezTo>
                <a:cubicBezTo>
                  <a:pt x="41243" y="23765"/>
                  <a:pt x="40993" y="24015"/>
                  <a:pt x="40672" y="24015"/>
                </a:cubicBezTo>
                <a:cubicBezTo>
                  <a:pt x="40374" y="24015"/>
                  <a:pt x="40112" y="23765"/>
                  <a:pt x="40112" y="23455"/>
                </a:cubicBezTo>
                <a:cubicBezTo>
                  <a:pt x="40124" y="23146"/>
                  <a:pt x="40362" y="22896"/>
                  <a:pt x="40672" y="22896"/>
                </a:cubicBezTo>
                <a:close/>
                <a:moveTo>
                  <a:pt x="44410" y="22896"/>
                </a:moveTo>
                <a:cubicBezTo>
                  <a:pt x="44708" y="22896"/>
                  <a:pt x="44982" y="23146"/>
                  <a:pt x="44982" y="23455"/>
                </a:cubicBezTo>
                <a:cubicBezTo>
                  <a:pt x="44982" y="23765"/>
                  <a:pt x="44720" y="24015"/>
                  <a:pt x="44410" y="24015"/>
                </a:cubicBezTo>
                <a:cubicBezTo>
                  <a:pt x="44113" y="24015"/>
                  <a:pt x="43851" y="23765"/>
                  <a:pt x="43851" y="23455"/>
                </a:cubicBezTo>
                <a:cubicBezTo>
                  <a:pt x="43851" y="23146"/>
                  <a:pt x="44101" y="22896"/>
                  <a:pt x="44410" y="22896"/>
                </a:cubicBezTo>
                <a:close/>
                <a:moveTo>
                  <a:pt x="48137" y="22896"/>
                </a:moveTo>
                <a:cubicBezTo>
                  <a:pt x="48435" y="22896"/>
                  <a:pt x="48697" y="23146"/>
                  <a:pt x="48697" y="23455"/>
                </a:cubicBezTo>
                <a:cubicBezTo>
                  <a:pt x="48697" y="23765"/>
                  <a:pt x="48447" y="24015"/>
                  <a:pt x="48137" y="24015"/>
                </a:cubicBezTo>
                <a:cubicBezTo>
                  <a:pt x="47839" y="24015"/>
                  <a:pt x="47566" y="23765"/>
                  <a:pt x="47566" y="23455"/>
                </a:cubicBezTo>
                <a:cubicBezTo>
                  <a:pt x="47578" y="23146"/>
                  <a:pt x="47839" y="22896"/>
                  <a:pt x="48137" y="22896"/>
                </a:cubicBezTo>
                <a:close/>
                <a:moveTo>
                  <a:pt x="51864" y="22896"/>
                </a:moveTo>
                <a:cubicBezTo>
                  <a:pt x="52161" y="22896"/>
                  <a:pt x="52435" y="23146"/>
                  <a:pt x="52435" y="23455"/>
                </a:cubicBezTo>
                <a:cubicBezTo>
                  <a:pt x="52435" y="23765"/>
                  <a:pt x="52185" y="24015"/>
                  <a:pt x="51864" y="24015"/>
                </a:cubicBezTo>
                <a:cubicBezTo>
                  <a:pt x="51566" y="24015"/>
                  <a:pt x="51304" y="23765"/>
                  <a:pt x="51304" y="23455"/>
                </a:cubicBezTo>
                <a:cubicBezTo>
                  <a:pt x="51304" y="23146"/>
                  <a:pt x="51554" y="22896"/>
                  <a:pt x="51864" y="22896"/>
                </a:cubicBezTo>
                <a:close/>
                <a:moveTo>
                  <a:pt x="55602" y="22896"/>
                </a:moveTo>
                <a:cubicBezTo>
                  <a:pt x="55900" y="22896"/>
                  <a:pt x="56174" y="23146"/>
                  <a:pt x="56174" y="23455"/>
                </a:cubicBezTo>
                <a:cubicBezTo>
                  <a:pt x="56174" y="23765"/>
                  <a:pt x="55912" y="24015"/>
                  <a:pt x="55602" y="24015"/>
                </a:cubicBezTo>
                <a:cubicBezTo>
                  <a:pt x="55293" y="24015"/>
                  <a:pt x="55043" y="23765"/>
                  <a:pt x="55043" y="23455"/>
                </a:cubicBezTo>
                <a:cubicBezTo>
                  <a:pt x="55043" y="23146"/>
                  <a:pt x="55293" y="22896"/>
                  <a:pt x="55602" y="22896"/>
                </a:cubicBezTo>
                <a:close/>
                <a:moveTo>
                  <a:pt x="59329" y="22896"/>
                </a:moveTo>
                <a:cubicBezTo>
                  <a:pt x="59627" y="22896"/>
                  <a:pt x="59889" y="23146"/>
                  <a:pt x="59889" y="23455"/>
                </a:cubicBezTo>
                <a:cubicBezTo>
                  <a:pt x="59889" y="23765"/>
                  <a:pt x="59639" y="24015"/>
                  <a:pt x="59329" y="24015"/>
                </a:cubicBezTo>
                <a:cubicBezTo>
                  <a:pt x="59008" y="24015"/>
                  <a:pt x="58757" y="23765"/>
                  <a:pt x="58757" y="23455"/>
                </a:cubicBezTo>
                <a:cubicBezTo>
                  <a:pt x="58757" y="23146"/>
                  <a:pt x="59008" y="22896"/>
                  <a:pt x="59329" y="22896"/>
                </a:cubicBezTo>
                <a:close/>
                <a:moveTo>
                  <a:pt x="63056" y="22896"/>
                </a:moveTo>
                <a:cubicBezTo>
                  <a:pt x="63353" y="22896"/>
                  <a:pt x="63627" y="23146"/>
                  <a:pt x="63627" y="23455"/>
                </a:cubicBezTo>
                <a:cubicBezTo>
                  <a:pt x="63627" y="23765"/>
                  <a:pt x="63377" y="24015"/>
                  <a:pt x="63056" y="24015"/>
                </a:cubicBezTo>
                <a:cubicBezTo>
                  <a:pt x="62746" y="24015"/>
                  <a:pt x="62496" y="23765"/>
                  <a:pt x="62496" y="23455"/>
                </a:cubicBezTo>
                <a:cubicBezTo>
                  <a:pt x="62496" y="23146"/>
                  <a:pt x="62746" y="22896"/>
                  <a:pt x="63056" y="22896"/>
                </a:cubicBezTo>
                <a:close/>
                <a:moveTo>
                  <a:pt x="66782" y="22896"/>
                </a:moveTo>
                <a:cubicBezTo>
                  <a:pt x="67080" y="22896"/>
                  <a:pt x="67342" y="23146"/>
                  <a:pt x="67342" y="23455"/>
                </a:cubicBezTo>
                <a:cubicBezTo>
                  <a:pt x="67342" y="23765"/>
                  <a:pt x="67092" y="24015"/>
                  <a:pt x="66782" y="24015"/>
                </a:cubicBezTo>
                <a:cubicBezTo>
                  <a:pt x="66473" y="24015"/>
                  <a:pt x="66211" y="23765"/>
                  <a:pt x="66211" y="23455"/>
                </a:cubicBezTo>
                <a:cubicBezTo>
                  <a:pt x="66235" y="23146"/>
                  <a:pt x="66473" y="22896"/>
                  <a:pt x="66782" y="22896"/>
                </a:cubicBezTo>
                <a:close/>
                <a:moveTo>
                  <a:pt x="70509" y="22896"/>
                </a:moveTo>
                <a:cubicBezTo>
                  <a:pt x="70807" y="22896"/>
                  <a:pt x="71080" y="23146"/>
                  <a:pt x="71080" y="23455"/>
                </a:cubicBezTo>
                <a:cubicBezTo>
                  <a:pt x="71080" y="23765"/>
                  <a:pt x="70830" y="24015"/>
                  <a:pt x="70509" y="24015"/>
                </a:cubicBezTo>
                <a:cubicBezTo>
                  <a:pt x="70199" y="24015"/>
                  <a:pt x="69949" y="23765"/>
                  <a:pt x="69949" y="23455"/>
                </a:cubicBezTo>
                <a:cubicBezTo>
                  <a:pt x="69949" y="23146"/>
                  <a:pt x="70199" y="22896"/>
                  <a:pt x="70509" y="22896"/>
                </a:cubicBezTo>
                <a:close/>
                <a:moveTo>
                  <a:pt x="74236" y="22896"/>
                </a:moveTo>
                <a:cubicBezTo>
                  <a:pt x="74533" y="22896"/>
                  <a:pt x="74795" y="23146"/>
                  <a:pt x="74795" y="23455"/>
                </a:cubicBezTo>
                <a:cubicBezTo>
                  <a:pt x="74795" y="23765"/>
                  <a:pt x="74545" y="24015"/>
                  <a:pt x="74236" y="24015"/>
                </a:cubicBezTo>
                <a:cubicBezTo>
                  <a:pt x="73938" y="24015"/>
                  <a:pt x="73676" y="23765"/>
                  <a:pt x="73676" y="23455"/>
                </a:cubicBezTo>
                <a:cubicBezTo>
                  <a:pt x="73676" y="23146"/>
                  <a:pt x="73926" y="22896"/>
                  <a:pt x="74236" y="22896"/>
                </a:cubicBezTo>
                <a:close/>
                <a:moveTo>
                  <a:pt x="77855" y="22896"/>
                </a:moveTo>
                <a:cubicBezTo>
                  <a:pt x="78153" y="22896"/>
                  <a:pt x="78415" y="23146"/>
                  <a:pt x="78415" y="23455"/>
                </a:cubicBezTo>
                <a:cubicBezTo>
                  <a:pt x="78415" y="23765"/>
                  <a:pt x="78165" y="24015"/>
                  <a:pt x="77855" y="24015"/>
                </a:cubicBezTo>
                <a:cubicBezTo>
                  <a:pt x="77546" y="24015"/>
                  <a:pt x="77284" y="23765"/>
                  <a:pt x="77284" y="23455"/>
                </a:cubicBezTo>
                <a:cubicBezTo>
                  <a:pt x="77284" y="23146"/>
                  <a:pt x="77546" y="22896"/>
                  <a:pt x="77855" y="22896"/>
                </a:cubicBezTo>
                <a:close/>
                <a:moveTo>
                  <a:pt x="81570" y="22896"/>
                </a:moveTo>
                <a:cubicBezTo>
                  <a:pt x="81868" y="22896"/>
                  <a:pt x="82141" y="23146"/>
                  <a:pt x="82141" y="23455"/>
                </a:cubicBezTo>
                <a:cubicBezTo>
                  <a:pt x="82141" y="23765"/>
                  <a:pt x="81879" y="24015"/>
                  <a:pt x="81570" y="24015"/>
                </a:cubicBezTo>
                <a:cubicBezTo>
                  <a:pt x="81260" y="24015"/>
                  <a:pt x="81010" y="23765"/>
                  <a:pt x="81010" y="23455"/>
                </a:cubicBezTo>
                <a:cubicBezTo>
                  <a:pt x="81022" y="23146"/>
                  <a:pt x="81260" y="22896"/>
                  <a:pt x="81570" y="22896"/>
                </a:cubicBezTo>
                <a:close/>
                <a:moveTo>
                  <a:pt x="85308" y="22896"/>
                </a:moveTo>
                <a:cubicBezTo>
                  <a:pt x="85606" y="22896"/>
                  <a:pt x="85880" y="23146"/>
                  <a:pt x="85880" y="23455"/>
                </a:cubicBezTo>
                <a:cubicBezTo>
                  <a:pt x="85880" y="23765"/>
                  <a:pt x="85618" y="24015"/>
                  <a:pt x="85308" y="24015"/>
                </a:cubicBezTo>
                <a:cubicBezTo>
                  <a:pt x="84999" y="24015"/>
                  <a:pt x="84749" y="23765"/>
                  <a:pt x="84749" y="23455"/>
                </a:cubicBezTo>
                <a:cubicBezTo>
                  <a:pt x="84749" y="23146"/>
                  <a:pt x="84999" y="22896"/>
                  <a:pt x="85308" y="22896"/>
                </a:cubicBezTo>
                <a:close/>
                <a:moveTo>
                  <a:pt x="89035" y="22896"/>
                </a:moveTo>
                <a:cubicBezTo>
                  <a:pt x="89333" y="22896"/>
                  <a:pt x="89595" y="23146"/>
                  <a:pt x="89595" y="23455"/>
                </a:cubicBezTo>
                <a:cubicBezTo>
                  <a:pt x="89595" y="23765"/>
                  <a:pt x="89345" y="24015"/>
                  <a:pt x="89035" y="24015"/>
                </a:cubicBezTo>
                <a:cubicBezTo>
                  <a:pt x="88714" y="24015"/>
                  <a:pt x="88464" y="23765"/>
                  <a:pt x="88464" y="23455"/>
                </a:cubicBezTo>
                <a:cubicBezTo>
                  <a:pt x="88475" y="23146"/>
                  <a:pt x="88714" y="22896"/>
                  <a:pt x="89035" y="22896"/>
                </a:cubicBezTo>
                <a:close/>
                <a:moveTo>
                  <a:pt x="92762" y="22896"/>
                </a:moveTo>
                <a:cubicBezTo>
                  <a:pt x="93059" y="22896"/>
                  <a:pt x="93333" y="23146"/>
                  <a:pt x="93333" y="23455"/>
                </a:cubicBezTo>
                <a:cubicBezTo>
                  <a:pt x="93333" y="23765"/>
                  <a:pt x="93071" y="24015"/>
                  <a:pt x="92762" y="24015"/>
                </a:cubicBezTo>
                <a:cubicBezTo>
                  <a:pt x="92452" y="24015"/>
                  <a:pt x="92202" y="23765"/>
                  <a:pt x="92202" y="23455"/>
                </a:cubicBezTo>
                <a:cubicBezTo>
                  <a:pt x="92202" y="23146"/>
                  <a:pt x="92452" y="22896"/>
                  <a:pt x="92762" y="22896"/>
                </a:cubicBezTo>
                <a:close/>
                <a:moveTo>
                  <a:pt x="96488" y="22896"/>
                </a:moveTo>
                <a:cubicBezTo>
                  <a:pt x="96786" y="22896"/>
                  <a:pt x="97048" y="23146"/>
                  <a:pt x="97048" y="23455"/>
                </a:cubicBezTo>
                <a:cubicBezTo>
                  <a:pt x="97048" y="23765"/>
                  <a:pt x="96798" y="24015"/>
                  <a:pt x="96488" y="24015"/>
                </a:cubicBezTo>
                <a:cubicBezTo>
                  <a:pt x="96191" y="24015"/>
                  <a:pt x="95917" y="23765"/>
                  <a:pt x="95917" y="23455"/>
                </a:cubicBezTo>
                <a:cubicBezTo>
                  <a:pt x="95917" y="23146"/>
                  <a:pt x="96179" y="22896"/>
                  <a:pt x="96488" y="22896"/>
                </a:cubicBezTo>
                <a:close/>
                <a:moveTo>
                  <a:pt x="100203" y="22896"/>
                </a:moveTo>
                <a:cubicBezTo>
                  <a:pt x="100501" y="22896"/>
                  <a:pt x="100775" y="23146"/>
                  <a:pt x="100775" y="23455"/>
                </a:cubicBezTo>
                <a:cubicBezTo>
                  <a:pt x="100775" y="23765"/>
                  <a:pt x="100513" y="24015"/>
                  <a:pt x="100203" y="24015"/>
                </a:cubicBezTo>
                <a:cubicBezTo>
                  <a:pt x="99905" y="24015"/>
                  <a:pt x="99644" y="23765"/>
                  <a:pt x="99644" y="23455"/>
                </a:cubicBezTo>
                <a:cubicBezTo>
                  <a:pt x="99655" y="23146"/>
                  <a:pt x="99894" y="22896"/>
                  <a:pt x="100203" y="22896"/>
                </a:cubicBezTo>
                <a:close/>
                <a:moveTo>
                  <a:pt x="103942" y="22896"/>
                </a:moveTo>
                <a:cubicBezTo>
                  <a:pt x="104239" y="22896"/>
                  <a:pt x="104513" y="23146"/>
                  <a:pt x="104513" y="23455"/>
                </a:cubicBezTo>
                <a:cubicBezTo>
                  <a:pt x="104513" y="23765"/>
                  <a:pt x="104251" y="24015"/>
                  <a:pt x="103942" y="24015"/>
                </a:cubicBezTo>
                <a:cubicBezTo>
                  <a:pt x="103644" y="24015"/>
                  <a:pt x="103382" y="23765"/>
                  <a:pt x="103382" y="23455"/>
                </a:cubicBezTo>
                <a:cubicBezTo>
                  <a:pt x="103382" y="23146"/>
                  <a:pt x="103632" y="22896"/>
                  <a:pt x="103942" y="22896"/>
                </a:cubicBezTo>
                <a:close/>
                <a:moveTo>
                  <a:pt x="107668" y="22896"/>
                </a:moveTo>
                <a:cubicBezTo>
                  <a:pt x="107966" y="22896"/>
                  <a:pt x="108228" y="23146"/>
                  <a:pt x="108228" y="23455"/>
                </a:cubicBezTo>
                <a:cubicBezTo>
                  <a:pt x="108228" y="23765"/>
                  <a:pt x="107978" y="24015"/>
                  <a:pt x="107668" y="24015"/>
                </a:cubicBezTo>
                <a:cubicBezTo>
                  <a:pt x="107371" y="24015"/>
                  <a:pt x="107097" y="23765"/>
                  <a:pt x="107097" y="23455"/>
                </a:cubicBezTo>
                <a:cubicBezTo>
                  <a:pt x="107109" y="23146"/>
                  <a:pt x="107347" y="22896"/>
                  <a:pt x="107668" y="22896"/>
                </a:cubicBezTo>
                <a:close/>
                <a:moveTo>
                  <a:pt x="111395" y="22896"/>
                </a:moveTo>
                <a:cubicBezTo>
                  <a:pt x="111693" y="22896"/>
                  <a:pt x="111967" y="23146"/>
                  <a:pt x="111967" y="23455"/>
                </a:cubicBezTo>
                <a:cubicBezTo>
                  <a:pt x="111967" y="23765"/>
                  <a:pt x="111705" y="24015"/>
                  <a:pt x="111395" y="24015"/>
                </a:cubicBezTo>
                <a:cubicBezTo>
                  <a:pt x="111085" y="24015"/>
                  <a:pt x="110835" y="23765"/>
                  <a:pt x="110835" y="23455"/>
                </a:cubicBezTo>
                <a:cubicBezTo>
                  <a:pt x="110835" y="23146"/>
                  <a:pt x="111085" y="22896"/>
                  <a:pt x="111395" y="22896"/>
                </a:cubicBezTo>
                <a:close/>
                <a:moveTo>
                  <a:pt x="115122" y="22896"/>
                </a:moveTo>
                <a:cubicBezTo>
                  <a:pt x="115419" y="22896"/>
                  <a:pt x="115681" y="23146"/>
                  <a:pt x="115681" y="23455"/>
                </a:cubicBezTo>
                <a:cubicBezTo>
                  <a:pt x="115681" y="23765"/>
                  <a:pt x="115431" y="24015"/>
                  <a:pt x="115122" y="24015"/>
                </a:cubicBezTo>
                <a:cubicBezTo>
                  <a:pt x="114812" y="24015"/>
                  <a:pt x="114550" y="23765"/>
                  <a:pt x="114550" y="23455"/>
                </a:cubicBezTo>
                <a:cubicBezTo>
                  <a:pt x="114574" y="23146"/>
                  <a:pt x="114812" y="22896"/>
                  <a:pt x="115122" y="22896"/>
                </a:cubicBezTo>
                <a:close/>
                <a:moveTo>
                  <a:pt x="118860" y="22896"/>
                </a:moveTo>
                <a:cubicBezTo>
                  <a:pt x="119158" y="22896"/>
                  <a:pt x="119420" y="23146"/>
                  <a:pt x="119420" y="23455"/>
                </a:cubicBezTo>
                <a:cubicBezTo>
                  <a:pt x="119420" y="23765"/>
                  <a:pt x="119170" y="24015"/>
                  <a:pt x="118860" y="24015"/>
                </a:cubicBezTo>
                <a:cubicBezTo>
                  <a:pt x="118539" y="24015"/>
                  <a:pt x="118289" y="23765"/>
                  <a:pt x="118289" y="23455"/>
                </a:cubicBezTo>
                <a:cubicBezTo>
                  <a:pt x="118289" y="23146"/>
                  <a:pt x="118539" y="22896"/>
                  <a:pt x="118860" y="22896"/>
                </a:cubicBezTo>
                <a:close/>
                <a:moveTo>
                  <a:pt x="122575" y="22896"/>
                </a:moveTo>
                <a:cubicBezTo>
                  <a:pt x="122873" y="22896"/>
                  <a:pt x="123146" y="23146"/>
                  <a:pt x="123146" y="23455"/>
                </a:cubicBezTo>
                <a:cubicBezTo>
                  <a:pt x="123146" y="23765"/>
                  <a:pt x="122885" y="24015"/>
                  <a:pt x="122575" y="24015"/>
                </a:cubicBezTo>
                <a:cubicBezTo>
                  <a:pt x="122265" y="24015"/>
                  <a:pt x="122015" y="23765"/>
                  <a:pt x="122015" y="23455"/>
                </a:cubicBezTo>
                <a:cubicBezTo>
                  <a:pt x="122027" y="23146"/>
                  <a:pt x="122277" y="22896"/>
                  <a:pt x="122575" y="22896"/>
                </a:cubicBezTo>
                <a:close/>
                <a:moveTo>
                  <a:pt x="126314" y="22896"/>
                </a:moveTo>
                <a:cubicBezTo>
                  <a:pt x="126611" y="22896"/>
                  <a:pt x="126873" y="23146"/>
                  <a:pt x="126873" y="23455"/>
                </a:cubicBezTo>
                <a:cubicBezTo>
                  <a:pt x="126873" y="23765"/>
                  <a:pt x="126623" y="24015"/>
                  <a:pt x="126314" y="24015"/>
                </a:cubicBezTo>
                <a:cubicBezTo>
                  <a:pt x="126004" y="24015"/>
                  <a:pt x="125742" y="23765"/>
                  <a:pt x="125742" y="23455"/>
                </a:cubicBezTo>
                <a:cubicBezTo>
                  <a:pt x="125742" y="23146"/>
                  <a:pt x="126004" y="22896"/>
                  <a:pt x="126314" y="22896"/>
                </a:cubicBezTo>
                <a:close/>
                <a:moveTo>
                  <a:pt x="130028" y="22896"/>
                </a:moveTo>
                <a:cubicBezTo>
                  <a:pt x="130326" y="22896"/>
                  <a:pt x="130600" y="23146"/>
                  <a:pt x="130600" y="23455"/>
                </a:cubicBezTo>
                <a:cubicBezTo>
                  <a:pt x="130600" y="23765"/>
                  <a:pt x="130350" y="24015"/>
                  <a:pt x="130028" y="24015"/>
                </a:cubicBezTo>
                <a:cubicBezTo>
                  <a:pt x="129731" y="24015"/>
                  <a:pt x="129469" y="23765"/>
                  <a:pt x="129469" y="23455"/>
                </a:cubicBezTo>
                <a:cubicBezTo>
                  <a:pt x="129469" y="23146"/>
                  <a:pt x="129719" y="22896"/>
                  <a:pt x="130028" y="22896"/>
                </a:cubicBezTo>
                <a:close/>
                <a:moveTo>
                  <a:pt x="133767" y="22896"/>
                </a:moveTo>
                <a:cubicBezTo>
                  <a:pt x="134065" y="22896"/>
                  <a:pt x="134326" y="23146"/>
                  <a:pt x="134326" y="23455"/>
                </a:cubicBezTo>
                <a:cubicBezTo>
                  <a:pt x="134326" y="23765"/>
                  <a:pt x="134076" y="24015"/>
                  <a:pt x="133767" y="24015"/>
                </a:cubicBezTo>
                <a:cubicBezTo>
                  <a:pt x="133469" y="24015"/>
                  <a:pt x="133207" y="23765"/>
                  <a:pt x="133207" y="23455"/>
                </a:cubicBezTo>
                <a:cubicBezTo>
                  <a:pt x="133207" y="23146"/>
                  <a:pt x="133457" y="22896"/>
                  <a:pt x="133767" y="22896"/>
                </a:cubicBezTo>
                <a:close/>
                <a:moveTo>
                  <a:pt x="137494" y="22896"/>
                </a:moveTo>
                <a:cubicBezTo>
                  <a:pt x="137791" y="22896"/>
                  <a:pt x="138053" y="23146"/>
                  <a:pt x="138053" y="23455"/>
                </a:cubicBezTo>
                <a:cubicBezTo>
                  <a:pt x="138053" y="23765"/>
                  <a:pt x="137803" y="24015"/>
                  <a:pt x="137494" y="24015"/>
                </a:cubicBezTo>
                <a:cubicBezTo>
                  <a:pt x="137196" y="24015"/>
                  <a:pt x="136922" y="23765"/>
                  <a:pt x="136922" y="23455"/>
                </a:cubicBezTo>
                <a:cubicBezTo>
                  <a:pt x="136934" y="23146"/>
                  <a:pt x="137172" y="22896"/>
                  <a:pt x="137494" y="22896"/>
                </a:cubicBezTo>
                <a:close/>
                <a:moveTo>
                  <a:pt x="1548" y="24753"/>
                </a:moveTo>
                <a:cubicBezTo>
                  <a:pt x="1846" y="24753"/>
                  <a:pt x="2119" y="25003"/>
                  <a:pt x="2119" y="25313"/>
                </a:cubicBezTo>
                <a:cubicBezTo>
                  <a:pt x="2119" y="25610"/>
                  <a:pt x="1858" y="25884"/>
                  <a:pt x="1548" y="25884"/>
                </a:cubicBezTo>
                <a:cubicBezTo>
                  <a:pt x="1238" y="25884"/>
                  <a:pt x="988" y="25622"/>
                  <a:pt x="988" y="25313"/>
                </a:cubicBezTo>
                <a:cubicBezTo>
                  <a:pt x="988" y="25003"/>
                  <a:pt x="1238" y="24753"/>
                  <a:pt x="1548" y="24753"/>
                </a:cubicBezTo>
                <a:close/>
                <a:moveTo>
                  <a:pt x="5287" y="24753"/>
                </a:moveTo>
                <a:cubicBezTo>
                  <a:pt x="5596" y="24753"/>
                  <a:pt x="5846" y="25003"/>
                  <a:pt x="5846" y="25313"/>
                </a:cubicBezTo>
                <a:cubicBezTo>
                  <a:pt x="5846" y="25622"/>
                  <a:pt x="5596" y="25884"/>
                  <a:pt x="5287" y="25884"/>
                </a:cubicBezTo>
                <a:cubicBezTo>
                  <a:pt x="4977" y="25884"/>
                  <a:pt x="4715" y="25622"/>
                  <a:pt x="4715" y="25313"/>
                </a:cubicBezTo>
                <a:cubicBezTo>
                  <a:pt x="4715" y="25003"/>
                  <a:pt x="4977" y="24753"/>
                  <a:pt x="5287" y="24753"/>
                </a:cubicBezTo>
                <a:close/>
                <a:moveTo>
                  <a:pt x="9001" y="24753"/>
                </a:moveTo>
                <a:cubicBezTo>
                  <a:pt x="9299" y="24753"/>
                  <a:pt x="9573" y="25003"/>
                  <a:pt x="9573" y="25313"/>
                </a:cubicBezTo>
                <a:cubicBezTo>
                  <a:pt x="9573" y="25610"/>
                  <a:pt x="9323" y="25884"/>
                  <a:pt x="9001" y="25884"/>
                </a:cubicBezTo>
                <a:cubicBezTo>
                  <a:pt x="8704" y="25884"/>
                  <a:pt x="8442" y="25622"/>
                  <a:pt x="8442" y="25313"/>
                </a:cubicBezTo>
                <a:cubicBezTo>
                  <a:pt x="8442" y="25003"/>
                  <a:pt x="8692" y="24753"/>
                  <a:pt x="9001" y="24753"/>
                </a:cubicBezTo>
                <a:close/>
                <a:moveTo>
                  <a:pt x="12728" y="24753"/>
                </a:moveTo>
                <a:cubicBezTo>
                  <a:pt x="13037" y="24753"/>
                  <a:pt x="13288" y="25003"/>
                  <a:pt x="13288" y="25313"/>
                </a:cubicBezTo>
                <a:cubicBezTo>
                  <a:pt x="13288" y="25622"/>
                  <a:pt x="13037" y="25884"/>
                  <a:pt x="12728" y="25884"/>
                </a:cubicBezTo>
                <a:cubicBezTo>
                  <a:pt x="12418" y="25884"/>
                  <a:pt x="12156" y="25622"/>
                  <a:pt x="12156" y="25313"/>
                </a:cubicBezTo>
                <a:cubicBezTo>
                  <a:pt x="12180" y="25003"/>
                  <a:pt x="12418" y="24753"/>
                  <a:pt x="12728" y="24753"/>
                </a:cubicBezTo>
                <a:close/>
                <a:moveTo>
                  <a:pt x="16466" y="24753"/>
                </a:moveTo>
                <a:cubicBezTo>
                  <a:pt x="16764" y="24753"/>
                  <a:pt x="17026" y="25003"/>
                  <a:pt x="17026" y="25313"/>
                </a:cubicBezTo>
                <a:cubicBezTo>
                  <a:pt x="17026" y="25610"/>
                  <a:pt x="16776" y="25884"/>
                  <a:pt x="16466" y="25884"/>
                </a:cubicBezTo>
                <a:cubicBezTo>
                  <a:pt x="16169" y="25884"/>
                  <a:pt x="15895" y="25622"/>
                  <a:pt x="15895" y="25313"/>
                </a:cubicBezTo>
                <a:cubicBezTo>
                  <a:pt x="15895" y="25003"/>
                  <a:pt x="16145" y="24753"/>
                  <a:pt x="16466" y="24753"/>
                </a:cubicBezTo>
                <a:close/>
                <a:moveTo>
                  <a:pt x="20181" y="24753"/>
                </a:moveTo>
                <a:cubicBezTo>
                  <a:pt x="20491" y="24753"/>
                  <a:pt x="20753" y="25003"/>
                  <a:pt x="20753" y="25313"/>
                </a:cubicBezTo>
                <a:cubicBezTo>
                  <a:pt x="20753" y="25622"/>
                  <a:pt x="20491" y="25884"/>
                  <a:pt x="20181" y="25884"/>
                </a:cubicBezTo>
                <a:cubicBezTo>
                  <a:pt x="19872" y="25884"/>
                  <a:pt x="19622" y="25622"/>
                  <a:pt x="19622" y="25313"/>
                </a:cubicBezTo>
                <a:cubicBezTo>
                  <a:pt x="19634" y="25003"/>
                  <a:pt x="19872" y="24753"/>
                  <a:pt x="20181" y="24753"/>
                </a:cubicBezTo>
                <a:close/>
                <a:moveTo>
                  <a:pt x="23920" y="24753"/>
                </a:moveTo>
                <a:cubicBezTo>
                  <a:pt x="24217" y="24753"/>
                  <a:pt x="24479" y="25003"/>
                  <a:pt x="24479" y="25313"/>
                </a:cubicBezTo>
                <a:cubicBezTo>
                  <a:pt x="24479" y="25610"/>
                  <a:pt x="24229" y="25884"/>
                  <a:pt x="23920" y="25884"/>
                </a:cubicBezTo>
                <a:cubicBezTo>
                  <a:pt x="23610" y="25884"/>
                  <a:pt x="23348" y="25622"/>
                  <a:pt x="23348" y="25313"/>
                </a:cubicBezTo>
                <a:cubicBezTo>
                  <a:pt x="23348" y="25003"/>
                  <a:pt x="23610" y="24753"/>
                  <a:pt x="23920" y="24753"/>
                </a:cubicBezTo>
                <a:close/>
                <a:moveTo>
                  <a:pt x="27635" y="24753"/>
                </a:moveTo>
                <a:cubicBezTo>
                  <a:pt x="27956" y="24753"/>
                  <a:pt x="28206" y="25003"/>
                  <a:pt x="28206" y="25313"/>
                </a:cubicBezTo>
                <a:cubicBezTo>
                  <a:pt x="28206" y="25622"/>
                  <a:pt x="27956" y="25884"/>
                  <a:pt x="27635" y="25884"/>
                </a:cubicBezTo>
                <a:cubicBezTo>
                  <a:pt x="27325" y="25884"/>
                  <a:pt x="27075" y="25622"/>
                  <a:pt x="27075" y="25313"/>
                </a:cubicBezTo>
                <a:cubicBezTo>
                  <a:pt x="27087" y="25003"/>
                  <a:pt x="27325" y="24753"/>
                  <a:pt x="27635" y="24753"/>
                </a:cubicBezTo>
                <a:close/>
                <a:moveTo>
                  <a:pt x="31373" y="24753"/>
                </a:moveTo>
                <a:cubicBezTo>
                  <a:pt x="31671" y="24753"/>
                  <a:pt x="31945" y="25003"/>
                  <a:pt x="31945" y="25313"/>
                </a:cubicBezTo>
                <a:cubicBezTo>
                  <a:pt x="31945" y="25610"/>
                  <a:pt x="31683" y="25884"/>
                  <a:pt x="31373" y="25884"/>
                </a:cubicBezTo>
                <a:cubicBezTo>
                  <a:pt x="31064" y="25884"/>
                  <a:pt x="30814" y="25622"/>
                  <a:pt x="30814" y="25313"/>
                </a:cubicBezTo>
                <a:cubicBezTo>
                  <a:pt x="30814" y="25003"/>
                  <a:pt x="31064" y="24753"/>
                  <a:pt x="31373" y="24753"/>
                </a:cubicBezTo>
                <a:close/>
                <a:moveTo>
                  <a:pt x="35100" y="24753"/>
                </a:moveTo>
                <a:cubicBezTo>
                  <a:pt x="35409" y="24753"/>
                  <a:pt x="35659" y="25003"/>
                  <a:pt x="35659" y="25313"/>
                </a:cubicBezTo>
                <a:cubicBezTo>
                  <a:pt x="35659" y="25622"/>
                  <a:pt x="35409" y="25884"/>
                  <a:pt x="35100" y="25884"/>
                </a:cubicBezTo>
                <a:cubicBezTo>
                  <a:pt x="34778" y="25884"/>
                  <a:pt x="34528" y="25622"/>
                  <a:pt x="34528" y="25313"/>
                </a:cubicBezTo>
                <a:cubicBezTo>
                  <a:pt x="34540" y="25003"/>
                  <a:pt x="34778" y="24753"/>
                  <a:pt x="35100" y="24753"/>
                </a:cubicBezTo>
                <a:close/>
                <a:moveTo>
                  <a:pt x="38815" y="24753"/>
                </a:moveTo>
                <a:cubicBezTo>
                  <a:pt x="39112" y="24753"/>
                  <a:pt x="39386" y="25003"/>
                  <a:pt x="39386" y="25313"/>
                </a:cubicBezTo>
                <a:cubicBezTo>
                  <a:pt x="39386" y="25610"/>
                  <a:pt x="39124" y="25884"/>
                  <a:pt x="38815" y="25884"/>
                </a:cubicBezTo>
                <a:cubicBezTo>
                  <a:pt x="38517" y="25884"/>
                  <a:pt x="38255" y="25622"/>
                  <a:pt x="38255" y="25313"/>
                </a:cubicBezTo>
                <a:cubicBezTo>
                  <a:pt x="38255" y="25003"/>
                  <a:pt x="38505" y="24753"/>
                  <a:pt x="38815" y="24753"/>
                </a:cubicBezTo>
                <a:close/>
                <a:moveTo>
                  <a:pt x="42553" y="24753"/>
                </a:moveTo>
                <a:cubicBezTo>
                  <a:pt x="42863" y="24753"/>
                  <a:pt x="43113" y="25003"/>
                  <a:pt x="43113" y="25313"/>
                </a:cubicBezTo>
                <a:cubicBezTo>
                  <a:pt x="43113" y="25622"/>
                  <a:pt x="42863" y="25884"/>
                  <a:pt x="42553" y="25884"/>
                </a:cubicBezTo>
                <a:cubicBezTo>
                  <a:pt x="42232" y="25884"/>
                  <a:pt x="41982" y="25622"/>
                  <a:pt x="41982" y="25313"/>
                </a:cubicBezTo>
                <a:cubicBezTo>
                  <a:pt x="41982" y="25003"/>
                  <a:pt x="42244" y="24753"/>
                  <a:pt x="42553" y="24753"/>
                </a:cubicBezTo>
                <a:close/>
                <a:moveTo>
                  <a:pt x="46268" y="24753"/>
                </a:moveTo>
                <a:cubicBezTo>
                  <a:pt x="46565" y="24753"/>
                  <a:pt x="46839" y="25003"/>
                  <a:pt x="46839" y="25313"/>
                </a:cubicBezTo>
                <a:cubicBezTo>
                  <a:pt x="46839" y="25610"/>
                  <a:pt x="46589" y="25884"/>
                  <a:pt x="46268" y="25884"/>
                </a:cubicBezTo>
                <a:cubicBezTo>
                  <a:pt x="45970" y="25884"/>
                  <a:pt x="45708" y="25622"/>
                  <a:pt x="45708" y="25313"/>
                </a:cubicBezTo>
                <a:cubicBezTo>
                  <a:pt x="45708" y="25003"/>
                  <a:pt x="45958" y="24753"/>
                  <a:pt x="46268" y="24753"/>
                </a:cubicBezTo>
                <a:close/>
                <a:moveTo>
                  <a:pt x="50006" y="24753"/>
                </a:moveTo>
                <a:cubicBezTo>
                  <a:pt x="50316" y="24753"/>
                  <a:pt x="50578" y="25003"/>
                  <a:pt x="50578" y="25313"/>
                </a:cubicBezTo>
                <a:cubicBezTo>
                  <a:pt x="50578" y="25622"/>
                  <a:pt x="50316" y="25884"/>
                  <a:pt x="50006" y="25884"/>
                </a:cubicBezTo>
                <a:cubicBezTo>
                  <a:pt x="49697" y="25884"/>
                  <a:pt x="49447" y="25622"/>
                  <a:pt x="49447" y="25313"/>
                </a:cubicBezTo>
                <a:cubicBezTo>
                  <a:pt x="49447" y="25003"/>
                  <a:pt x="49697" y="24753"/>
                  <a:pt x="50006" y="24753"/>
                </a:cubicBezTo>
                <a:close/>
                <a:moveTo>
                  <a:pt x="53733" y="24753"/>
                </a:moveTo>
                <a:cubicBezTo>
                  <a:pt x="54031" y="24753"/>
                  <a:pt x="54293" y="25003"/>
                  <a:pt x="54293" y="25313"/>
                </a:cubicBezTo>
                <a:cubicBezTo>
                  <a:pt x="54293" y="25610"/>
                  <a:pt x="54043" y="25884"/>
                  <a:pt x="53733" y="25884"/>
                </a:cubicBezTo>
                <a:cubicBezTo>
                  <a:pt x="53412" y="25884"/>
                  <a:pt x="53162" y="25622"/>
                  <a:pt x="53162" y="25313"/>
                </a:cubicBezTo>
                <a:cubicBezTo>
                  <a:pt x="53162" y="25003"/>
                  <a:pt x="53412" y="24753"/>
                  <a:pt x="53733" y="24753"/>
                </a:cubicBezTo>
                <a:close/>
                <a:moveTo>
                  <a:pt x="57460" y="24753"/>
                </a:moveTo>
                <a:cubicBezTo>
                  <a:pt x="57781" y="24753"/>
                  <a:pt x="58031" y="25003"/>
                  <a:pt x="58031" y="25313"/>
                </a:cubicBezTo>
                <a:cubicBezTo>
                  <a:pt x="58031" y="25622"/>
                  <a:pt x="57781" y="25884"/>
                  <a:pt x="57460" y="25884"/>
                </a:cubicBezTo>
                <a:cubicBezTo>
                  <a:pt x="57150" y="25884"/>
                  <a:pt x="56900" y="25622"/>
                  <a:pt x="56900" y="25313"/>
                </a:cubicBezTo>
                <a:cubicBezTo>
                  <a:pt x="56900" y="25003"/>
                  <a:pt x="57150" y="24753"/>
                  <a:pt x="57460" y="24753"/>
                </a:cubicBezTo>
                <a:close/>
                <a:moveTo>
                  <a:pt x="61186" y="24753"/>
                </a:moveTo>
                <a:cubicBezTo>
                  <a:pt x="61484" y="24753"/>
                  <a:pt x="61746" y="25003"/>
                  <a:pt x="61746" y="25313"/>
                </a:cubicBezTo>
                <a:cubicBezTo>
                  <a:pt x="61746" y="25610"/>
                  <a:pt x="61496" y="25884"/>
                  <a:pt x="61186" y="25884"/>
                </a:cubicBezTo>
                <a:cubicBezTo>
                  <a:pt x="60877" y="25884"/>
                  <a:pt x="60615" y="25622"/>
                  <a:pt x="60615" y="25313"/>
                </a:cubicBezTo>
                <a:cubicBezTo>
                  <a:pt x="60615" y="25003"/>
                  <a:pt x="60877" y="24753"/>
                  <a:pt x="61186" y="24753"/>
                </a:cubicBezTo>
                <a:close/>
                <a:moveTo>
                  <a:pt x="64925" y="24753"/>
                </a:moveTo>
                <a:cubicBezTo>
                  <a:pt x="65234" y="24753"/>
                  <a:pt x="65485" y="25003"/>
                  <a:pt x="65485" y="25313"/>
                </a:cubicBezTo>
                <a:cubicBezTo>
                  <a:pt x="65485" y="25622"/>
                  <a:pt x="65234" y="25884"/>
                  <a:pt x="64925" y="25884"/>
                </a:cubicBezTo>
                <a:cubicBezTo>
                  <a:pt x="64603" y="25884"/>
                  <a:pt x="64353" y="25622"/>
                  <a:pt x="64353" y="25313"/>
                </a:cubicBezTo>
                <a:cubicBezTo>
                  <a:pt x="64353" y="25003"/>
                  <a:pt x="64603" y="24753"/>
                  <a:pt x="64925" y="24753"/>
                </a:cubicBezTo>
                <a:close/>
                <a:moveTo>
                  <a:pt x="68640" y="24753"/>
                </a:moveTo>
                <a:cubicBezTo>
                  <a:pt x="68937" y="24753"/>
                  <a:pt x="69211" y="25003"/>
                  <a:pt x="69211" y="25313"/>
                </a:cubicBezTo>
                <a:cubicBezTo>
                  <a:pt x="69211" y="25610"/>
                  <a:pt x="68949" y="25884"/>
                  <a:pt x="68640" y="25884"/>
                </a:cubicBezTo>
                <a:cubicBezTo>
                  <a:pt x="68330" y="25884"/>
                  <a:pt x="68080" y="25622"/>
                  <a:pt x="68080" y="25313"/>
                </a:cubicBezTo>
                <a:cubicBezTo>
                  <a:pt x="68092" y="25003"/>
                  <a:pt x="68330" y="24753"/>
                  <a:pt x="68640" y="24753"/>
                </a:cubicBezTo>
                <a:close/>
                <a:moveTo>
                  <a:pt x="72366" y="24753"/>
                </a:moveTo>
                <a:cubicBezTo>
                  <a:pt x="72676" y="24753"/>
                  <a:pt x="72926" y="25003"/>
                  <a:pt x="72926" y="25313"/>
                </a:cubicBezTo>
                <a:cubicBezTo>
                  <a:pt x="72926" y="25622"/>
                  <a:pt x="72676" y="25884"/>
                  <a:pt x="72366" y="25884"/>
                </a:cubicBezTo>
                <a:cubicBezTo>
                  <a:pt x="72045" y="25884"/>
                  <a:pt x="71795" y="25622"/>
                  <a:pt x="71795" y="25313"/>
                </a:cubicBezTo>
                <a:cubicBezTo>
                  <a:pt x="71807" y="25003"/>
                  <a:pt x="72069" y="24753"/>
                  <a:pt x="72366" y="24753"/>
                </a:cubicBezTo>
                <a:close/>
                <a:moveTo>
                  <a:pt x="76093" y="24753"/>
                </a:moveTo>
                <a:cubicBezTo>
                  <a:pt x="76391" y="24753"/>
                  <a:pt x="76664" y="25003"/>
                  <a:pt x="76664" y="25313"/>
                </a:cubicBezTo>
                <a:cubicBezTo>
                  <a:pt x="76664" y="25610"/>
                  <a:pt x="76403" y="25884"/>
                  <a:pt x="76093" y="25884"/>
                </a:cubicBezTo>
                <a:cubicBezTo>
                  <a:pt x="75795" y="25884"/>
                  <a:pt x="75533" y="25622"/>
                  <a:pt x="75533" y="25313"/>
                </a:cubicBezTo>
                <a:cubicBezTo>
                  <a:pt x="75533" y="25003"/>
                  <a:pt x="75783" y="24753"/>
                  <a:pt x="76093" y="24753"/>
                </a:cubicBezTo>
                <a:close/>
                <a:moveTo>
                  <a:pt x="79712" y="24753"/>
                </a:moveTo>
                <a:cubicBezTo>
                  <a:pt x="80010" y="24753"/>
                  <a:pt x="80284" y="25003"/>
                  <a:pt x="80284" y="25313"/>
                </a:cubicBezTo>
                <a:cubicBezTo>
                  <a:pt x="80284" y="25610"/>
                  <a:pt x="80022" y="25884"/>
                  <a:pt x="79712" y="25884"/>
                </a:cubicBezTo>
                <a:cubicBezTo>
                  <a:pt x="79403" y="25884"/>
                  <a:pt x="79153" y="25622"/>
                  <a:pt x="79153" y="25313"/>
                </a:cubicBezTo>
                <a:cubicBezTo>
                  <a:pt x="79153" y="25003"/>
                  <a:pt x="79403" y="24753"/>
                  <a:pt x="79712" y="24753"/>
                </a:cubicBezTo>
                <a:close/>
                <a:moveTo>
                  <a:pt x="83451" y="24753"/>
                </a:moveTo>
                <a:cubicBezTo>
                  <a:pt x="83761" y="24753"/>
                  <a:pt x="84011" y="25003"/>
                  <a:pt x="84011" y="25313"/>
                </a:cubicBezTo>
                <a:cubicBezTo>
                  <a:pt x="84011" y="25622"/>
                  <a:pt x="83761" y="25884"/>
                  <a:pt x="83451" y="25884"/>
                </a:cubicBezTo>
                <a:cubicBezTo>
                  <a:pt x="83141" y="25884"/>
                  <a:pt x="82880" y="25622"/>
                  <a:pt x="82880" y="25313"/>
                </a:cubicBezTo>
                <a:cubicBezTo>
                  <a:pt x="82880" y="25003"/>
                  <a:pt x="83141" y="24753"/>
                  <a:pt x="83451" y="24753"/>
                </a:cubicBezTo>
                <a:close/>
                <a:moveTo>
                  <a:pt x="87166" y="24753"/>
                </a:moveTo>
                <a:cubicBezTo>
                  <a:pt x="87463" y="24753"/>
                  <a:pt x="87737" y="25003"/>
                  <a:pt x="87737" y="25313"/>
                </a:cubicBezTo>
                <a:cubicBezTo>
                  <a:pt x="87737" y="25610"/>
                  <a:pt x="87475" y="25884"/>
                  <a:pt x="87166" y="25884"/>
                </a:cubicBezTo>
                <a:cubicBezTo>
                  <a:pt x="86856" y="25884"/>
                  <a:pt x="86606" y="25622"/>
                  <a:pt x="86606" y="25313"/>
                </a:cubicBezTo>
                <a:cubicBezTo>
                  <a:pt x="86606" y="25003"/>
                  <a:pt x="86856" y="24753"/>
                  <a:pt x="87166" y="24753"/>
                </a:cubicBezTo>
                <a:close/>
                <a:moveTo>
                  <a:pt x="90904" y="24753"/>
                </a:moveTo>
                <a:cubicBezTo>
                  <a:pt x="91214" y="24753"/>
                  <a:pt x="91464" y="25003"/>
                  <a:pt x="91464" y="25313"/>
                </a:cubicBezTo>
                <a:cubicBezTo>
                  <a:pt x="91464" y="25622"/>
                  <a:pt x="91214" y="25884"/>
                  <a:pt x="90904" y="25884"/>
                </a:cubicBezTo>
                <a:cubicBezTo>
                  <a:pt x="90595" y="25884"/>
                  <a:pt x="90345" y="25622"/>
                  <a:pt x="90345" y="25313"/>
                </a:cubicBezTo>
                <a:cubicBezTo>
                  <a:pt x="90345" y="25003"/>
                  <a:pt x="90595" y="24753"/>
                  <a:pt x="90904" y="24753"/>
                </a:cubicBezTo>
                <a:close/>
                <a:moveTo>
                  <a:pt x="94631" y="24753"/>
                </a:moveTo>
                <a:cubicBezTo>
                  <a:pt x="94929" y="24753"/>
                  <a:pt x="95191" y="25003"/>
                  <a:pt x="95191" y="25313"/>
                </a:cubicBezTo>
                <a:cubicBezTo>
                  <a:pt x="95191" y="25610"/>
                  <a:pt x="94941" y="25884"/>
                  <a:pt x="94631" y="25884"/>
                </a:cubicBezTo>
                <a:cubicBezTo>
                  <a:pt x="94310" y="25884"/>
                  <a:pt x="94060" y="25622"/>
                  <a:pt x="94060" y="25313"/>
                </a:cubicBezTo>
                <a:cubicBezTo>
                  <a:pt x="94071" y="25003"/>
                  <a:pt x="94310" y="24753"/>
                  <a:pt x="94631" y="24753"/>
                </a:cubicBezTo>
                <a:close/>
                <a:moveTo>
                  <a:pt x="98346" y="24753"/>
                </a:moveTo>
                <a:cubicBezTo>
                  <a:pt x="98655" y="24753"/>
                  <a:pt x="98905" y="25003"/>
                  <a:pt x="98905" y="25313"/>
                </a:cubicBezTo>
                <a:cubicBezTo>
                  <a:pt x="98905" y="25622"/>
                  <a:pt x="98655" y="25884"/>
                  <a:pt x="98346" y="25884"/>
                </a:cubicBezTo>
                <a:cubicBezTo>
                  <a:pt x="98036" y="25884"/>
                  <a:pt x="97786" y="25622"/>
                  <a:pt x="97786" y="25313"/>
                </a:cubicBezTo>
                <a:cubicBezTo>
                  <a:pt x="97798" y="25003"/>
                  <a:pt x="98036" y="24753"/>
                  <a:pt x="98346" y="24753"/>
                </a:cubicBezTo>
                <a:close/>
                <a:moveTo>
                  <a:pt x="102084" y="24753"/>
                </a:moveTo>
                <a:cubicBezTo>
                  <a:pt x="102382" y="24753"/>
                  <a:pt x="102644" y="25003"/>
                  <a:pt x="102644" y="25313"/>
                </a:cubicBezTo>
                <a:cubicBezTo>
                  <a:pt x="102644" y="25610"/>
                  <a:pt x="102394" y="25884"/>
                  <a:pt x="102084" y="25884"/>
                </a:cubicBezTo>
                <a:cubicBezTo>
                  <a:pt x="101787" y="25884"/>
                  <a:pt x="101513" y="25622"/>
                  <a:pt x="101513" y="25313"/>
                </a:cubicBezTo>
                <a:cubicBezTo>
                  <a:pt x="101513" y="25003"/>
                  <a:pt x="101775" y="24753"/>
                  <a:pt x="102084" y="24753"/>
                </a:cubicBezTo>
                <a:close/>
                <a:moveTo>
                  <a:pt x="105799" y="24753"/>
                </a:moveTo>
                <a:cubicBezTo>
                  <a:pt x="106121" y="24753"/>
                  <a:pt x="106371" y="25003"/>
                  <a:pt x="106371" y="25313"/>
                </a:cubicBezTo>
                <a:cubicBezTo>
                  <a:pt x="106371" y="25622"/>
                  <a:pt x="106109" y="25884"/>
                  <a:pt x="105799" y="25884"/>
                </a:cubicBezTo>
                <a:cubicBezTo>
                  <a:pt x="105490" y="25884"/>
                  <a:pt x="105239" y="25622"/>
                  <a:pt x="105239" y="25313"/>
                </a:cubicBezTo>
                <a:cubicBezTo>
                  <a:pt x="105251" y="25003"/>
                  <a:pt x="105490" y="24753"/>
                  <a:pt x="105799" y="24753"/>
                </a:cubicBezTo>
                <a:close/>
                <a:moveTo>
                  <a:pt x="109538" y="24753"/>
                </a:moveTo>
                <a:cubicBezTo>
                  <a:pt x="109835" y="24753"/>
                  <a:pt x="110109" y="25003"/>
                  <a:pt x="110109" y="25313"/>
                </a:cubicBezTo>
                <a:cubicBezTo>
                  <a:pt x="110109" y="25610"/>
                  <a:pt x="109847" y="25884"/>
                  <a:pt x="109538" y="25884"/>
                </a:cubicBezTo>
                <a:cubicBezTo>
                  <a:pt x="109228" y="25884"/>
                  <a:pt x="108978" y="25622"/>
                  <a:pt x="108978" y="25313"/>
                </a:cubicBezTo>
                <a:cubicBezTo>
                  <a:pt x="108978" y="25003"/>
                  <a:pt x="109228" y="24753"/>
                  <a:pt x="109538" y="24753"/>
                </a:cubicBezTo>
                <a:close/>
                <a:moveTo>
                  <a:pt x="113264" y="24753"/>
                </a:moveTo>
                <a:cubicBezTo>
                  <a:pt x="113574" y="24753"/>
                  <a:pt x="113824" y="25003"/>
                  <a:pt x="113824" y="25313"/>
                </a:cubicBezTo>
                <a:cubicBezTo>
                  <a:pt x="113824" y="25622"/>
                  <a:pt x="113574" y="25884"/>
                  <a:pt x="113264" y="25884"/>
                </a:cubicBezTo>
                <a:cubicBezTo>
                  <a:pt x="112943" y="25884"/>
                  <a:pt x="112693" y="25622"/>
                  <a:pt x="112693" y="25313"/>
                </a:cubicBezTo>
                <a:cubicBezTo>
                  <a:pt x="112705" y="25003"/>
                  <a:pt x="112943" y="24753"/>
                  <a:pt x="113264" y="24753"/>
                </a:cubicBezTo>
                <a:close/>
                <a:moveTo>
                  <a:pt x="116991" y="24753"/>
                </a:moveTo>
                <a:cubicBezTo>
                  <a:pt x="117289" y="24753"/>
                  <a:pt x="117562" y="25003"/>
                  <a:pt x="117562" y="25313"/>
                </a:cubicBezTo>
                <a:cubicBezTo>
                  <a:pt x="117562" y="25610"/>
                  <a:pt x="117312" y="25884"/>
                  <a:pt x="116991" y="25884"/>
                </a:cubicBezTo>
                <a:cubicBezTo>
                  <a:pt x="116681" y="25884"/>
                  <a:pt x="116431" y="25622"/>
                  <a:pt x="116431" y="25313"/>
                </a:cubicBezTo>
                <a:cubicBezTo>
                  <a:pt x="116431" y="25003"/>
                  <a:pt x="116681" y="24753"/>
                  <a:pt x="116991" y="24753"/>
                </a:cubicBezTo>
                <a:close/>
                <a:moveTo>
                  <a:pt x="120718" y="24753"/>
                </a:moveTo>
                <a:cubicBezTo>
                  <a:pt x="121027" y="24753"/>
                  <a:pt x="121277" y="25003"/>
                  <a:pt x="121277" y="25313"/>
                </a:cubicBezTo>
                <a:cubicBezTo>
                  <a:pt x="121277" y="25622"/>
                  <a:pt x="121027" y="25884"/>
                  <a:pt x="120718" y="25884"/>
                </a:cubicBezTo>
                <a:cubicBezTo>
                  <a:pt x="120408" y="25884"/>
                  <a:pt x="120146" y="25622"/>
                  <a:pt x="120146" y="25313"/>
                </a:cubicBezTo>
                <a:cubicBezTo>
                  <a:pt x="120170" y="25003"/>
                  <a:pt x="120420" y="24753"/>
                  <a:pt x="120718" y="24753"/>
                </a:cubicBezTo>
                <a:close/>
                <a:moveTo>
                  <a:pt x="124456" y="24753"/>
                </a:moveTo>
                <a:cubicBezTo>
                  <a:pt x="124754" y="24753"/>
                  <a:pt x="125016" y="25003"/>
                  <a:pt x="125016" y="25313"/>
                </a:cubicBezTo>
                <a:cubicBezTo>
                  <a:pt x="125016" y="25610"/>
                  <a:pt x="124766" y="25884"/>
                  <a:pt x="124456" y="25884"/>
                </a:cubicBezTo>
                <a:cubicBezTo>
                  <a:pt x="124135" y="25884"/>
                  <a:pt x="123885" y="25622"/>
                  <a:pt x="123885" y="25313"/>
                </a:cubicBezTo>
                <a:cubicBezTo>
                  <a:pt x="123885" y="25003"/>
                  <a:pt x="124135" y="24753"/>
                  <a:pt x="124456" y="24753"/>
                </a:cubicBezTo>
                <a:close/>
                <a:moveTo>
                  <a:pt x="128171" y="24753"/>
                </a:moveTo>
                <a:cubicBezTo>
                  <a:pt x="128480" y="24753"/>
                  <a:pt x="128742" y="25003"/>
                  <a:pt x="128742" y="25313"/>
                </a:cubicBezTo>
                <a:cubicBezTo>
                  <a:pt x="128742" y="25622"/>
                  <a:pt x="128480" y="25884"/>
                  <a:pt x="128171" y="25884"/>
                </a:cubicBezTo>
                <a:cubicBezTo>
                  <a:pt x="127861" y="25884"/>
                  <a:pt x="127611" y="25622"/>
                  <a:pt x="127611" y="25313"/>
                </a:cubicBezTo>
                <a:cubicBezTo>
                  <a:pt x="127611" y="25003"/>
                  <a:pt x="127861" y="24753"/>
                  <a:pt x="128171" y="24753"/>
                </a:cubicBezTo>
                <a:close/>
                <a:moveTo>
                  <a:pt x="131898" y="24753"/>
                </a:moveTo>
                <a:cubicBezTo>
                  <a:pt x="132195" y="24753"/>
                  <a:pt x="132457" y="25003"/>
                  <a:pt x="132457" y="25313"/>
                </a:cubicBezTo>
                <a:cubicBezTo>
                  <a:pt x="132457" y="25610"/>
                  <a:pt x="132207" y="25884"/>
                  <a:pt x="131898" y="25884"/>
                </a:cubicBezTo>
                <a:cubicBezTo>
                  <a:pt x="131600" y="25884"/>
                  <a:pt x="131326" y="25622"/>
                  <a:pt x="131326" y="25313"/>
                </a:cubicBezTo>
                <a:cubicBezTo>
                  <a:pt x="131338" y="25003"/>
                  <a:pt x="131576" y="24753"/>
                  <a:pt x="131898" y="24753"/>
                </a:cubicBezTo>
                <a:close/>
                <a:moveTo>
                  <a:pt x="135624" y="24753"/>
                </a:moveTo>
                <a:cubicBezTo>
                  <a:pt x="135946" y="24753"/>
                  <a:pt x="136196" y="25003"/>
                  <a:pt x="136196" y="25313"/>
                </a:cubicBezTo>
                <a:cubicBezTo>
                  <a:pt x="136196" y="25622"/>
                  <a:pt x="135934" y="25884"/>
                  <a:pt x="135624" y="25884"/>
                </a:cubicBezTo>
                <a:cubicBezTo>
                  <a:pt x="135315" y="25884"/>
                  <a:pt x="135065" y="25622"/>
                  <a:pt x="135065" y="25313"/>
                </a:cubicBezTo>
                <a:cubicBezTo>
                  <a:pt x="135065" y="25003"/>
                  <a:pt x="135315" y="24753"/>
                  <a:pt x="135624" y="24753"/>
                </a:cubicBezTo>
                <a:close/>
                <a:moveTo>
                  <a:pt x="139351" y="24753"/>
                </a:moveTo>
                <a:cubicBezTo>
                  <a:pt x="139649" y="24753"/>
                  <a:pt x="139910" y="25003"/>
                  <a:pt x="139910" y="25313"/>
                </a:cubicBezTo>
                <a:cubicBezTo>
                  <a:pt x="139910" y="25610"/>
                  <a:pt x="139660" y="25884"/>
                  <a:pt x="139351" y="25884"/>
                </a:cubicBezTo>
                <a:cubicBezTo>
                  <a:pt x="139053" y="25884"/>
                  <a:pt x="138779" y="25622"/>
                  <a:pt x="138779" y="25313"/>
                </a:cubicBezTo>
                <a:cubicBezTo>
                  <a:pt x="138779" y="25003"/>
                  <a:pt x="139041" y="24753"/>
                  <a:pt x="139351" y="24753"/>
                </a:cubicBezTo>
                <a:close/>
                <a:moveTo>
                  <a:pt x="3405" y="26610"/>
                </a:moveTo>
                <a:cubicBezTo>
                  <a:pt x="3703" y="26610"/>
                  <a:pt x="3977" y="26861"/>
                  <a:pt x="3977" y="27182"/>
                </a:cubicBezTo>
                <a:cubicBezTo>
                  <a:pt x="3977" y="27480"/>
                  <a:pt x="3727" y="27742"/>
                  <a:pt x="3405" y="27742"/>
                </a:cubicBezTo>
                <a:cubicBezTo>
                  <a:pt x="3096" y="27742"/>
                  <a:pt x="2846" y="27492"/>
                  <a:pt x="2846" y="27182"/>
                </a:cubicBezTo>
                <a:cubicBezTo>
                  <a:pt x="2858" y="26861"/>
                  <a:pt x="3096" y="26610"/>
                  <a:pt x="3405" y="26610"/>
                </a:cubicBezTo>
                <a:close/>
                <a:moveTo>
                  <a:pt x="7132" y="26610"/>
                </a:moveTo>
                <a:cubicBezTo>
                  <a:pt x="7430" y="26610"/>
                  <a:pt x="7692" y="26861"/>
                  <a:pt x="7692" y="27182"/>
                </a:cubicBezTo>
                <a:cubicBezTo>
                  <a:pt x="7692" y="27480"/>
                  <a:pt x="7442" y="27742"/>
                  <a:pt x="7132" y="27742"/>
                </a:cubicBezTo>
                <a:cubicBezTo>
                  <a:pt x="6834" y="27742"/>
                  <a:pt x="6560" y="27492"/>
                  <a:pt x="6560" y="27182"/>
                </a:cubicBezTo>
                <a:cubicBezTo>
                  <a:pt x="6560" y="26861"/>
                  <a:pt x="6822" y="26610"/>
                  <a:pt x="7132" y="26610"/>
                </a:cubicBezTo>
                <a:close/>
                <a:moveTo>
                  <a:pt x="10871" y="26610"/>
                </a:moveTo>
                <a:cubicBezTo>
                  <a:pt x="11168" y="26610"/>
                  <a:pt x="11430" y="26861"/>
                  <a:pt x="11430" y="27182"/>
                </a:cubicBezTo>
                <a:cubicBezTo>
                  <a:pt x="11430" y="27480"/>
                  <a:pt x="11180" y="27742"/>
                  <a:pt x="10871" y="27742"/>
                </a:cubicBezTo>
                <a:cubicBezTo>
                  <a:pt x="10573" y="27742"/>
                  <a:pt x="10299" y="27492"/>
                  <a:pt x="10299" y="27182"/>
                </a:cubicBezTo>
                <a:cubicBezTo>
                  <a:pt x="10299" y="26861"/>
                  <a:pt x="10549" y="26610"/>
                  <a:pt x="10871" y="26610"/>
                </a:cubicBezTo>
                <a:close/>
                <a:moveTo>
                  <a:pt x="14585" y="26610"/>
                </a:moveTo>
                <a:cubicBezTo>
                  <a:pt x="14883" y="26610"/>
                  <a:pt x="15157" y="26861"/>
                  <a:pt x="15157" y="27182"/>
                </a:cubicBezTo>
                <a:cubicBezTo>
                  <a:pt x="15157" y="27480"/>
                  <a:pt x="14895" y="27742"/>
                  <a:pt x="14585" y="27742"/>
                </a:cubicBezTo>
                <a:cubicBezTo>
                  <a:pt x="14288" y="27742"/>
                  <a:pt x="14014" y="27492"/>
                  <a:pt x="14014" y="27182"/>
                </a:cubicBezTo>
                <a:cubicBezTo>
                  <a:pt x="14014" y="26861"/>
                  <a:pt x="14276" y="26610"/>
                  <a:pt x="14585" y="26610"/>
                </a:cubicBezTo>
                <a:close/>
                <a:moveTo>
                  <a:pt x="18324" y="26610"/>
                </a:moveTo>
                <a:cubicBezTo>
                  <a:pt x="18622" y="26610"/>
                  <a:pt x="18883" y="26861"/>
                  <a:pt x="18883" y="27182"/>
                </a:cubicBezTo>
                <a:cubicBezTo>
                  <a:pt x="18883" y="27480"/>
                  <a:pt x="18633" y="27742"/>
                  <a:pt x="18324" y="27742"/>
                </a:cubicBezTo>
                <a:cubicBezTo>
                  <a:pt x="18026" y="27742"/>
                  <a:pt x="17752" y="27492"/>
                  <a:pt x="17752" y="27182"/>
                </a:cubicBezTo>
                <a:cubicBezTo>
                  <a:pt x="17752" y="26861"/>
                  <a:pt x="18014" y="26610"/>
                  <a:pt x="18324" y="26610"/>
                </a:cubicBezTo>
                <a:close/>
                <a:moveTo>
                  <a:pt x="22039" y="26610"/>
                </a:moveTo>
                <a:cubicBezTo>
                  <a:pt x="22336" y="26610"/>
                  <a:pt x="22610" y="26861"/>
                  <a:pt x="22610" y="27182"/>
                </a:cubicBezTo>
                <a:cubicBezTo>
                  <a:pt x="22610" y="27480"/>
                  <a:pt x="22360" y="27742"/>
                  <a:pt x="22039" y="27742"/>
                </a:cubicBezTo>
                <a:cubicBezTo>
                  <a:pt x="21729" y="27742"/>
                  <a:pt x="21479" y="27492"/>
                  <a:pt x="21479" y="27182"/>
                </a:cubicBezTo>
                <a:cubicBezTo>
                  <a:pt x="21479" y="26861"/>
                  <a:pt x="21729" y="26610"/>
                  <a:pt x="22039" y="26610"/>
                </a:cubicBezTo>
                <a:close/>
                <a:moveTo>
                  <a:pt x="25777" y="26610"/>
                </a:moveTo>
                <a:cubicBezTo>
                  <a:pt x="26075" y="26610"/>
                  <a:pt x="26349" y="26861"/>
                  <a:pt x="26349" y="27182"/>
                </a:cubicBezTo>
                <a:cubicBezTo>
                  <a:pt x="26349" y="27480"/>
                  <a:pt x="26087" y="27742"/>
                  <a:pt x="25777" y="27742"/>
                </a:cubicBezTo>
                <a:cubicBezTo>
                  <a:pt x="25468" y="27742"/>
                  <a:pt x="25206" y="27492"/>
                  <a:pt x="25206" y="27182"/>
                </a:cubicBezTo>
                <a:cubicBezTo>
                  <a:pt x="25206" y="26861"/>
                  <a:pt x="25468" y="26610"/>
                  <a:pt x="25777" y="26610"/>
                </a:cubicBezTo>
                <a:close/>
                <a:moveTo>
                  <a:pt x="29504" y="26610"/>
                </a:moveTo>
                <a:cubicBezTo>
                  <a:pt x="29801" y="26610"/>
                  <a:pt x="30063" y="26861"/>
                  <a:pt x="30063" y="27182"/>
                </a:cubicBezTo>
                <a:cubicBezTo>
                  <a:pt x="30063" y="27480"/>
                  <a:pt x="29813" y="27742"/>
                  <a:pt x="29504" y="27742"/>
                </a:cubicBezTo>
                <a:cubicBezTo>
                  <a:pt x="29182" y="27742"/>
                  <a:pt x="28932" y="27492"/>
                  <a:pt x="28932" y="27182"/>
                </a:cubicBezTo>
                <a:cubicBezTo>
                  <a:pt x="28932" y="26861"/>
                  <a:pt x="29182" y="26610"/>
                  <a:pt x="29504" y="26610"/>
                </a:cubicBezTo>
                <a:close/>
                <a:moveTo>
                  <a:pt x="33230" y="26610"/>
                </a:moveTo>
                <a:cubicBezTo>
                  <a:pt x="33528" y="26610"/>
                  <a:pt x="33802" y="26861"/>
                  <a:pt x="33802" y="27182"/>
                </a:cubicBezTo>
                <a:cubicBezTo>
                  <a:pt x="33802" y="27480"/>
                  <a:pt x="33552" y="27742"/>
                  <a:pt x="33230" y="27742"/>
                </a:cubicBezTo>
                <a:cubicBezTo>
                  <a:pt x="32921" y="27742"/>
                  <a:pt x="32671" y="27492"/>
                  <a:pt x="32671" y="27182"/>
                </a:cubicBezTo>
                <a:cubicBezTo>
                  <a:pt x="32671" y="26861"/>
                  <a:pt x="32921" y="26610"/>
                  <a:pt x="33230" y="26610"/>
                </a:cubicBezTo>
                <a:close/>
                <a:moveTo>
                  <a:pt x="36957" y="26610"/>
                </a:moveTo>
                <a:cubicBezTo>
                  <a:pt x="37255" y="26610"/>
                  <a:pt x="37517" y="26861"/>
                  <a:pt x="37517" y="27182"/>
                </a:cubicBezTo>
                <a:cubicBezTo>
                  <a:pt x="37517" y="27480"/>
                  <a:pt x="37267" y="27742"/>
                  <a:pt x="36957" y="27742"/>
                </a:cubicBezTo>
                <a:cubicBezTo>
                  <a:pt x="36648" y="27742"/>
                  <a:pt x="36386" y="27492"/>
                  <a:pt x="36386" y="27182"/>
                </a:cubicBezTo>
                <a:cubicBezTo>
                  <a:pt x="36409" y="26861"/>
                  <a:pt x="36648" y="26610"/>
                  <a:pt x="36957" y="26610"/>
                </a:cubicBezTo>
                <a:close/>
                <a:moveTo>
                  <a:pt x="40672" y="26610"/>
                </a:moveTo>
                <a:cubicBezTo>
                  <a:pt x="40970" y="26610"/>
                  <a:pt x="41243" y="26861"/>
                  <a:pt x="41243" y="27182"/>
                </a:cubicBezTo>
                <a:cubicBezTo>
                  <a:pt x="41243" y="27480"/>
                  <a:pt x="40993" y="27742"/>
                  <a:pt x="40672" y="27742"/>
                </a:cubicBezTo>
                <a:cubicBezTo>
                  <a:pt x="40374" y="27742"/>
                  <a:pt x="40112" y="27492"/>
                  <a:pt x="40112" y="27182"/>
                </a:cubicBezTo>
                <a:cubicBezTo>
                  <a:pt x="40112" y="26861"/>
                  <a:pt x="40362" y="26610"/>
                  <a:pt x="40672" y="26610"/>
                </a:cubicBezTo>
                <a:close/>
                <a:moveTo>
                  <a:pt x="44410" y="26610"/>
                </a:moveTo>
                <a:cubicBezTo>
                  <a:pt x="44708" y="26610"/>
                  <a:pt x="44982" y="26861"/>
                  <a:pt x="44982" y="27182"/>
                </a:cubicBezTo>
                <a:cubicBezTo>
                  <a:pt x="44982" y="27480"/>
                  <a:pt x="44720" y="27742"/>
                  <a:pt x="44410" y="27742"/>
                </a:cubicBezTo>
                <a:cubicBezTo>
                  <a:pt x="44113" y="27742"/>
                  <a:pt x="43851" y="27492"/>
                  <a:pt x="43851" y="27182"/>
                </a:cubicBezTo>
                <a:cubicBezTo>
                  <a:pt x="43851" y="26861"/>
                  <a:pt x="44101" y="26610"/>
                  <a:pt x="44410" y="26610"/>
                </a:cubicBezTo>
                <a:close/>
                <a:moveTo>
                  <a:pt x="48137" y="26610"/>
                </a:moveTo>
                <a:cubicBezTo>
                  <a:pt x="48435" y="26610"/>
                  <a:pt x="48697" y="26861"/>
                  <a:pt x="48697" y="27182"/>
                </a:cubicBezTo>
                <a:cubicBezTo>
                  <a:pt x="48697" y="27480"/>
                  <a:pt x="48447" y="27742"/>
                  <a:pt x="48137" y="27742"/>
                </a:cubicBezTo>
                <a:cubicBezTo>
                  <a:pt x="47839" y="27742"/>
                  <a:pt x="47566" y="27492"/>
                  <a:pt x="47566" y="27182"/>
                </a:cubicBezTo>
                <a:cubicBezTo>
                  <a:pt x="47566" y="26861"/>
                  <a:pt x="47839" y="26610"/>
                  <a:pt x="48137" y="26610"/>
                </a:cubicBezTo>
                <a:close/>
                <a:moveTo>
                  <a:pt x="51864" y="26610"/>
                </a:moveTo>
                <a:cubicBezTo>
                  <a:pt x="52161" y="26610"/>
                  <a:pt x="52435" y="26861"/>
                  <a:pt x="52435" y="27182"/>
                </a:cubicBezTo>
                <a:cubicBezTo>
                  <a:pt x="52435" y="27480"/>
                  <a:pt x="52185" y="27742"/>
                  <a:pt x="51864" y="27742"/>
                </a:cubicBezTo>
                <a:cubicBezTo>
                  <a:pt x="51566" y="27742"/>
                  <a:pt x="51304" y="27492"/>
                  <a:pt x="51304" y="27182"/>
                </a:cubicBezTo>
                <a:cubicBezTo>
                  <a:pt x="51304" y="26861"/>
                  <a:pt x="51554" y="26610"/>
                  <a:pt x="51864" y="26610"/>
                </a:cubicBezTo>
                <a:close/>
                <a:moveTo>
                  <a:pt x="55602" y="26610"/>
                </a:moveTo>
                <a:cubicBezTo>
                  <a:pt x="55900" y="26610"/>
                  <a:pt x="56174" y="26861"/>
                  <a:pt x="56174" y="27182"/>
                </a:cubicBezTo>
                <a:cubicBezTo>
                  <a:pt x="56174" y="27480"/>
                  <a:pt x="55912" y="27742"/>
                  <a:pt x="55602" y="27742"/>
                </a:cubicBezTo>
                <a:cubicBezTo>
                  <a:pt x="55293" y="27742"/>
                  <a:pt x="55043" y="27492"/>
                  <a:pt x="55043" y="27182"/>
                </a:cubicBezTo>
                <a:cubicBezTo>
                  <a:pt x="55043" y="26861"/>
                  <a:pt x="55293" y="26610"/>
                  <a:pt x="55602" y="26610"/>
                </a:cubicBezTo>
                <a:close/>
                <a:moveTo>
                  <a:pt x="59329" y="26610"/>
                </a:moveTo>
                <a:cubicBezTo>
                  <a:pt x="59627" y="26610"/>
                  <a:pt x="59889" y="26861"/>
                  <a:pt x="59889" y="27182"/>
                </a:cubicBezTo>
                <a:cubicBezTo>
                  <a:pt x="59889" y="27480"/>
                  <a:pt x="59639" y="27742"/>
                  <a:pt x="59329" y="27742"/>
                </a:cubicBezTo>
                <a:cubicBezTo>
                  <a:pt x="59008" y="27742"/>
                  <a:pt x="58757" y="27492"/>
                  <a:pt x="58757" y="27182"/>
                </a:cubicBezTo>
                <a:cubicBezTo>
                  <a:pt x="58757" y="26861"/>
                  <a:pt x="59008" y="26610"/>
                  <a:pt x="59329" y="26610"/>
                </a:cubicBezTo>
                <a:close/>
                <a:moveTo>
                  <a:pt x="63056" y="26610"/>
                </a:moveTo>
                <a:cubicBezTo>
                  <a:pt x="63353" y="26610"/>
                  <a:pt x="63627" y="26861"/>
                  <a:pt x="63627" y="27182"/>
                </a:cubicBezTo>
                <a:cubicBezTo>
                  <a:pt x="63627" y="27480"/>
                  <a:pt x="63377" y="27742"/>
                  <a:pt x="63056" y="27742"/>
                </a:cubicBezTo>
                <a:cubicBezTo>
                  <a:pt x="62746" y="27742"/>
                  <a:pt x="62496" y="27492"/>
                  <a:pt x="62496" y="27182"/>
                </a:cubicBezTo>
                <a:cubicBezTo>
                  <a:pt x="62496" y="26861"/>
                  <a:pt x="62746" y="26610"/>
                  <a:pt x="63056" y="26610"/>
                </a:cubicBezTo>
                <a:close/>
                <a:moveTo>
                  <a:pt x="66782" y="26610"/>
                </a:moveTo>
                <a:cubicBezTo>
                  <a:pt x="67080" y="26610"/>
                  <a:pt x="67342" y="26861"/>
                  <a:pt x="67342" y="27182"/>
                </a:cubicBezTo>
                <a:cubicBezTo>
                  <a:pt x="67342" y="27480"/>
                  <a:pt x="67092" y="27742"/>
                  <a:pt x="66782" y="27742"/>
                </a:cubicBezTo>
                <a:cubicBezTo>
                  <a:pt x="66473" y="27742"/>
                  <a:pt x="66211" y="27492"/>
                  <a:pt x="66211" y="27182"/>
                </a:cubicBezTo>
                <a:cubicBezTo>
                  <a:pt x="66211" y="26861"/>
                  <a:pt x="66473" y="26610"/>
                  <a:pt x="66782" y="26610"/>
                </a:cubicBezTo>
                <a:close/>
                <a:moveTo>
                  <a:pt x="70509" y="26610"/>
                </a:moveTo>
                <a:cubicBezTo>
                  <a:pt x="70807" y="26610"/>
                  <a:pt x="71080" y="26861"/>
                  <a:pt x="71080" y="27182"/>
                </a:cubicBezTo>
                <a:cubicBezTo>
                  <a:pt x="71080" y="27480"/>
                  <a:pt x="70830" y="27742"/>
                  <a:pt x="70509" y="27742"/>
                </a:cubicBezTo>
                <a:cubicBezTo>
                  <a:pt x="70199" y="27742"/>
                  <a:pt x="69949" y="27492"/>
                  <a:pt x="69949" y="27182"/>
                </a:cubicBezTo>
                <a:cubicBezTo>
                  <a:pt x="69949" y="26861"/>
                  <a:pt x="70199" y="26610"/>
                  <a:pt x="70509" y="26610"/>
                </a:cubicBezTo>
                <a:close/>
                <a:moveTo>
                  <a:pt x="74236" y="26610"/>
                </a:moveTo>
                <a:cubicBezTo>
                  <a:pt x="74533" y="26610"/>
                  <a:pt x="74795" y="26861"/>
                  <a:pt x="74795" y="27182"/>
                </a:cubicBezTo>
                <a:cubicBezTo>
                  <a:pt x="74795" y="27480"/>
                  <a:pt x="74545" y="27742"/>
                  <a:pt x="74236" y="27742"/>
                </a:cubicBezTo>
                <a:cubicBezTo>
                  <a:pt x="73938" y="27742"/>
                  <a:pt x="73676" y="27492"/>
                  <a:pt x="73676" y="27182"/>
                </a:cubicBezTo>
                <a:cubicBezTo>
                  <a:pt x="73676" y="26861"/>
                  <a:pt x="73926" y="26610"/>
                  <a:pt x="74236" y="26610"/>
                </a:cubicBezTo>
                <a:close/>
                <a:moveTo>
                  <a:pt x="77855" y="26610"/>
                </a:moveTo>
                <a:cubicBezTo>
                  <a:pt x="78153" y="26610"/>
                  <a:pt x="78415" y="26861"/>
                  <a:pt x="78415" y="27182"/>
                </a:cubicBezTo>
                <a:cubicBezTo>
                  <a:pt x="78415" y="27480"/>
                  <a:pt x="78165" y="27742"/>
                  <a:pt x="77855" y="27742"/>
                </a:cubicBezTo>
                <a:cubicBezTo>
                  <a:pt x="77546" y="27742"/>
                  <a:pt x="77284" y="27492"/>
                  <a:pt x="77284" y="27182"/>
                </a:cubicBezTo>
                <a:cubicBezTo>
                  <a:pt x="77284" y="26861"/>
                  <a:pt x="77546" y="26610"/>
                  <a:pt x="77855" y="26610"/>
                </a:cubicBezTo>
                <a:close/>
                <a:moveTo>
                  <a:pt x="81570" y="26610"/>
                </a:moveTo>
                <a:cubicBezTo>
                  <a:pt x="81868" y="26610"/>
                  <a:pt x="82141" y="26861"/>
                  <a:pt x="82141" y="27182"/>
                </a:cubicBezTo>
                <a:cubicBezTo>
                  <a:pt x="82141" y="27480"/>
                  <a:pt x="81879" y="27742"/>
                  <a:pt x="81570" y="27742"/>
                </a:cubicBezTo>
                <a:cubicBezTo>
                  <a:pt x="81260" y="27742"/>
                  <a:pt x="81010" y="27492"/>
                  <a:pt x="81010" y="27182"/>
                </a:cubicBezTo>
                <a:cubicBezTo>
                  <a:pt x="81010" y="26861"/>
                  <a:pt x="81260" y="26610"/>
                  <a:pt x="81570" y="26610"/>
                </a:cubicBezTo>
                <a:close/>
                <a:moveTo>
                  <a:pt x="85308" y="26610"/>
                </a:moveTo>
                <a:cubicBezTo>
                  <a:pt x="85606" y="26610"/>
                  <a:pt x="85880" y="26861"/>
                  <a:pt x="85880" y="27182"/>
                </a:cubicBezTo>
                <a:cubicBezTo>
                  <a:pt x="85880" y="27480"/>
                  <a:pt x="85618" y="27742"/>
                  <a:pt x="85308" y="27742"/>
                </a:cubicBezTo>
                <a:cubicBezTo>
                  <a:pt x="84999" y="27742"/>
                  <a:pt x="84749" y="27492"/>
                  <a:pt x="84749" y="27182"/>
                </a:cubicBezTo>
                <a:cubicBezTo>
                  <a:pt x="84749" y="26861"/>
                  <a:pt x="84999" y="26610"/>
                  <a:pt x="85308" y="26610"/>
                </a:cubicBezTo>
                <a:close/>
                <a:moveTo>
                  <a:pt x="89035" y="26610"/>
                </a:moveTo>
                <a:cubicBezTo>
                  <a:pt x="89333" y="26610"/>
                  <a:pt x="89595" y="26861"/>
                  <a:pt x="89595" y="27182"/>
                </a:cubicBezTo>
                <a:cubicBezTo>
                  <a:pt x="89595" y="27480"/>
                  <a:pt x="89345" y="27742"/>
                  <a:pt x="89035" y="27742"/>
                </a:cubicBezTo>
                <a:cubicBezTo>
                  <a:pt x="88714" y="27742"/>
                  <a:pt x="88464" y="27492"/>
                  <a:pt x="88464" y="27182"/>
                </a:cubicBezTo>
                <a:cubicBezTo>
                  <a:pt x="88464" y="26861"/>
                  <a:pt x="88714" y="26610"/>
                  <a:pt x="89035" y="26610"/>
                </a:cubicBezTo>
                <a:close/>
                <a:moveTo>
                  <a:pt x="92762" y="26610"/>
                </a:moveTo>
                <a:cubicBezTo>
                  <a:pt x="93059" y="26610"/>
                  <a:pt x="93333" y="26861"/>
                  <a:pt x="93333" y="27182"/>
                </a:cubicBezTo>
                <a:cubicBezTo>
                  <a:pt x="93333" y="27480"/>
                  <a:pt x="93071" y="27742"/>
                  <a:pt x="92762" y="27742"/>
                </a:cubicBezTo>
                <a:cubicBezTo>
                  <a:pt x="92452" y="27742"/>
                  <a:pt x="92202" y="27492"/>
                  <a:pt x="92202" y="27182"/>
                </a:cubicBezTo>
                <a:cubicBezTo>
                  <a:pt x="92202" y="26861"/>
                  <a:pt x="92452" y="26610"/>
                  <a:pt x="92762" y="26610"/>
                </a:cubicBezTo>
                <a:close/>
                <a:moveTo>
                  <a:pt x="96488" y="26610"/>
                </a:moveTo>
                <a:cubicBezTo>
                  <a:pt x="96786" y="26610"/>
                  <a:pt x="97048" y="26861"/>
                  <a:pt x="97048" y="27182"/>
                </a:cubicBezTo>
                <a:cubicBezTo>
                  <a:pt x="97048" y="27480"/>
                  <a:pt x="96798" y="27742"/>
                  <a:pt x="96488" y="27742"/>
                </a:cubicBezTo>
                <a:cubicBezTo>
                  <a:pt x="96191" y="27742"/>
                  <a:pt x="95917" y="27492"/>
                  <a:pt x="95917" y="27182"/>
                </a:cubicBezTo>
                <a:cubicBezTo>
                  <a:pt x="95917" y="26861"/>
                  <a:pt x="96179" y="26610"/>
                  <a:pt x="96488" y="26610"/>
                </a:cubicBezTo>
                <a:close/>
                <a:moveTo>
                  <a:pt x="100203" y="26610"/>
                </a:moveTo>
                <a:cubicBezTo>
                  <a:pt x="100501" y="26610"/>
                  <a:pt x="100775" y="26861"/>
                  <a:pt x="100775" y="27182"/>
                </a:cubicBezTo>
                <a:cubicBezTo>
                  <a:pt x="100775" y="27480"/>
                  <a:pt x="100513" y="27742"/>
                  <a:pt x="100203" y="27742"/>
                </a:cubicBezTo>
                <a:cubicBezTo>
                  <a:pt x="99905" y="27742"/>
                  <a:pt x="99644" y="27492"/>
                  <a:pt x="99644" y="27182"/>
                </a:cubicBezTo>
                <a:cubicBezTo>
                  <a:pt x="99644" y="26861"/>
                  <a:pt x="99894" y="26610"/>
                  <a:pt x="100203" y="26610"/>
                </a:cubicBezTo>
                <a:close/>
                <a:moveTo>
                  <a:pt x="103942" y="26610"/>
                </a:moveTo>
                <a:cubicBezTo>
                  <a:pt x="104239" y="26610"/>
                  <a:pt x="104513" y="26861"/>
                  <a:pt x="104513" y="27182"/>
                </a:cubicBezTo>
                <a:cubicBezTo>
                  <a:pt x="104513" y="27480"/>
                  <a:pt x="104251" y="27742"/>
                  <a:pt x="103942" y="27742"/>
                </a:cubicBezTo>
                <a:cubicBezTo>
                  <a:pt x="103644" y="27742"/>
                  <a:pt x="103382" y="27492"/>
                  <a:pt x="103382" y="27182"/>
                </a:cubicBezTo>
                <a:cubicBezTo>
                  <a:pt x="103382" y="26861"/>
                  <a:pt x="103632" y="26610"/>
                  <a:pt x="103942" y="26610"/>
                </a:cubicBezTo>
                <a:close/>
                <a:moveTo>
                  <a:pt x="107668" y="26610"/>
                </a:moveTo>
                <a:cubicBezTo>
                  <a:pt x="107966" y="26610"/>
                  <a:pt x="108228" y="26861"/>
                  <a:pt x="108228" y="27182"/>
                </a:cubicBezTo>
                <a:cubicBezTo>
                  <a:pt x="108228" y="27480"/>
                  <a:pt x="107978" y="27742"/>
                  <a:pt x="107668" y="27742"/>
                </a:cubicBezTo>
                <a:cubicBezTo>
                  <a:pt x="107371" y="27742"/>
                  <a:pt x="107097" y="27492"/>
                  <a:pt x="107097" y="27182"/>
                </a:cubicBezTo>
                <a:cubicBezTo>
                  <a:pt x="107097" y="26861"/>
                  <a:pt x="107347" y="26610"/>
                  <a:pt x="107668" y="26610"/>
                </a:cubicBezTo>
                <a:close/>
                <a:moveTo>
                  <a:pt x="111395" y="26610"/>
                </a:moveTo>
                <a:cubicBezTo>
                  <a:pt x="111693" y="26610"/>
                  <a:pt x="111967" y="26861"/>
                  <a:pt x="111967" y="27182"/>
                </a:cubicBezTo>
                <a:cubicBezTo>
                  <a:pt x="111967" y="27480"/>
                  <a:pt x="111705" y="27742"/>
                  <a:pt x="111395" y="27742"/>
                </a:cubicBezTo>
                <a:cubicBezTo>
                  <a:pt x="111085" y="27742"/>
                  <a:pt x="110835" y="27492"/>
                  <a:pt x="110835" y="27182"/>
                </a:cubicBezTo>
                <a:cubicBezTo>
                  <a:pt x="110835" y="26861"/>
                  <a:pt x="111085" y="26610"/>
                  <a:pt x="111395" y="26610"/>
                </a:cubicBezTo>
                <a:close/>
                <a:moveTo>
                  <a:pt x="115122" y="26610"/>
                </a:moveTo>
                <a:cubicBezTo>
                  <a:pt x="115419" y="26610"/>
                  <a:pt x="115681" y="26861"/>
                  <a:pt x="115681" y="27182"/>
                </a:cubicBezTo>
                <a:cubicBezTo>
                  <a:pt x="115681" y="27480"/>
                  <a:pt x="115431" y="27742"/>
                  <a:pt x="115122" y="27742"/>
                </a:cubicBezTo>
                <a:cubicBezTo>
                  <a:pt x="114812" y="27742"/>
                  <a:pt x="114550" y="27492"/>
                  <a:pt x="114550" y="27182"/>
                </a:cubicBezTo>
                <a:cubicBezTo>
                  <a:pt x="114550" y="26861"/>
                  <a:pt x="114812" y="26610"/>
                  <a:pt x="115122" y="26610"/>
                </a:cubicBezTo>
                <a:close/>
                <a:moveTo>
                  <a:pt x="118860" y="26610"/>
                </a:moveTo>
                <a:cubicBezTo>
                  <a:pt x="119158" y="26610"/>
                  <a:pt x="119420" y="26861"/>
                  <a:pt x="119420" y="27182"/>
                </a:cubicBezTo>
                <a:cubicBezTo>
                  <a:pt x="119420" y="27480"/>
                  <a:pt x="119170" y="27742"/>
                  <a:pt x="118860" y="27742"/>
                </a:cubicBezTo>
                <a:cubicBezTo>
                  <a:pt x="118539" y="27742"/>
                  <a:pt x="118289" y="27492"/>
                  <a:pt x="118289" y="27182"/>
                </a:cubicBezTo>
                <a:cubicBezTo>
                  <a:pt x="118289" y="26861"/>
                  <a:pt x="118539" y="26610"/>
                  <a:pt x="118860" y="26610"/>
                </a:cubicBezTo>
                <a:close/>
                <a:moveTo>
                  <a:pt x="122575" y="26610"/>
                </a:moveTo>
                <a:cubicBezTo>
                  <a:pt x="122873" y="26610"/>
                  <a:pt x="123146" y="26861"/>
                  <a:pt x="123146" y="27182"/>
                </a:cubicBezTo>
                <a:cubicBezTo>
                  <a:pt x="123146" y="27480"/>
                  <a:pt x="122885" y="27742"/>
                  <a:pt x="122575" y="27742"/>
                </a:cubicBezTo>
                <a:cubicBezTo>
                  <a:pt x="122265" y="27742"/>
                  <a:pt x="122015" y="27492"/>
                  <a:pt x="122015" y="27182"/>
                </a:cubicBezTo>
                <a:cubicBezTo>
                  <a:pt x="122027" y="26861"/>
                  <a:pt x="122277" y="26610"/>
                  <a:pt x="122575" y="26610"/>
                </a:cubicBezTo>
                <a:close/>
                <a:moveTo>
                  <a:pt x="126314" y="26610"/>
                </a:moveTo>
                <a:cubicBezTo>
                  <a:pt x="126611" y="26610"/>
                  <a:pt x="126873" y="26861"/>
                  <a:pt x="126873" y="27182"/>
                </a:cubicBezTo>
                <a:cubicBezTo>
                  <a:pt x="126873" y="27480"/>
                  <a:pt x="126623" y="27742"/>
                  <a:pt x="126314" y="27742"/>
                </a:cubicBezTo>
                <a:cubicBezTo>
                  <a:pt x="126004" y="27742"/>
                  <a:pt x="125742" y="27492"/>
                  <a:pt x="125742" y="27182"/>
                </a:cubicBezTo>
                <a:cubicBezTo>
                  <a:pt x="125742" y="26861"/>
                  <a:pt x="126004" y="26610"/>
                  <a:pt x="126314" y="26610"/>
                </a:cubicBezTo>
                <a:close/>
                <a:moveTo>
                  <a:pt x="130028" y="26610"/>
                </a:moveTo>
                <a:cubicBezTo>
                  <a:pt x="130326" y="26610"/>
                  <a:pt x="130600" y="26861"/>
                  <a:pt x="130600" y="27182"/>
                </a:cubicBezTo>
                <a:cubicBezTo>
                  <a:pt x="130600" y="27480"/>
                  <a:pt x="130350" y="27742"/>
                  <a:pt x="130028" y="27742"/>
                </a:cubicBezTo>
                <a:cubicBezTo>
                  <a:pt x="129731" y="27742"/>
                  <a:pt x="129469" y="27492"/>
                  <a:pt x="129469" y="27182"/>
                </a:cubicBezTo>
                <a:cubicBezTo>
                  <a:pt x="129469" y="26861"/>
                  <a:pt x="129719" y="26610"/>
                  <a:pt x="130028" y="26610"/>
                </a:cubicBezTo>
                <a:close/>
                <a:moveTo>
                  <a:pt x="133767" y="26610"/>
                </a:moveTo>
                <a:cubicBezTo>
                  <a:pt x="134065" y="26610"/>
                  <a:pt x="134326" y="26861"/>
                  <a:pt x="134326" y="27182"/>
                </a:cubicBezTo>
                <a:cubicBezTo>
                  <a:pt x="134326" y="27480"/>
                  <a:pt x="134076" y="27742"/>
                  <a:pt x="133767" y="27742"/>
                </a:cubicBezTo>
                <a:cubicBezTo>
                  <a:pt x="133469" y="27742"/>
                  <a:pt x="133207" y="27492"/>
                  <a:pt x="133207" y="27182"/>
                </a:cubicBezTo>
                <a:cubicBezTo>
                  <a:pt x="133207" y="26861"/>
                  <a:pt x="133457" y="26610"/>
                  <a:pt x="133767" y="26610"/>
                </a:cubicBezTo>
                <a:close/>
                <a:moveTo>
                  <a:pt x="137494" y="26610"/>
                </a:moveTo>
                <a:cubicBezTo>
                  <a:pt x="137791" y="26610"/>
                  <a:pt x="138053" y="26861"/>
                  <a:pt x="138053" y="27182"/>
                </a:cubicBezTo>
                <a:cubicBezTo>
                  <a:pt x="138053" y="27480"/>
                  <a:pt x="137803" y="27742"/>
                  <a:pt x="137494" y="27742"/>
                </a:cubicBezTo>
                <a:cubicBezTo>
                  <a:pt x="137196" y="27742"/>
                  <a:pt x="136922" y="27492"/>
                  <a:pt x="136922" y="27182"/>
                </a:cubicBezTo>
                <a:cubicBezTo>
                  <a:pt x="136934" y="26861"/>
                  <a:pt x="137172" y="26610"/>
                  <a:pt x="137494" y="26610"/>
                </a:cubicBezTo>
                <a:close/>
                <a:moveTo>
                  <a:pt x="141220" y="26610"/>
                </a:moveTo>
                <a:cubicBezTo>
                  <a:pt x="141518" y="26610"/>
                  <a:pt x="141792" y="26861"/>
                  <a:pt x="141792" y="27182"/>
                </a:cubicBezTo>
                <a:cubicBezTo>
                  <a:pt x="141792" y="27480"/>
                  <a:pt x="141530" y="27742"/>
                  <a:pt x="141220" y="27742"/>
                </a:cubicBezTo>
                <a:cubicBezTo>
                  <a:pt x="140911" y="27742"/>
                  <a:pt x="140661" y="27492"/>
                  <a:pt x="140661" y="27182"/>
                </a:cubicBezTo>
                <a:cubicBezTo>
                  <a:pt x="140661" y="26861"/>
                  <a:pt x="140911" y="26610"/>
                  <a:pt x="141220" y="26610"/>
                </a:cubicBezTo>
                <a:close/>
                <a:moveTo>
                  <a:pt x="1548" y="28492"/>
                </a:moveTo>
                <a:cubicBezTo>
                  <a:pt x="1846" y="28492"/>
                  <a:pt x="2119" y="28742"/>
                  <a:pt x="2119" y="29051"/>
                </a:cubicBezTo>
                <a:cubicBezTo>
                  <a:pt x="2119" y="29349"/>
                  <a:pt x="1858" y="29623"/>
                  <a:pt x="1548" y="29623"/>
                </a:cubicBezTo>
                <a:cubicBezTo>
                  <a:pt x="1238" y="29623"/>
                  <a:pt x="988" y="29361"/>
                  <a:pt x="988" y="29051"/>
                </a:cubicBezTo>
                <a:cubicBezTo>
                  <a:pt x="988" y="28742"/>
                  <a:pt x="1238" y="28492"/>
                  <a:pt x="1548" y="28492"/>
                </a:cubicBezTo>
                <a:close/>
                <a:moveTo>
                  <a:pt x="5287" y="28492"/>
                </a:moveTo>
                <a:cubicBezTo>
                  <a:pt x="5596" y="28492"/>
                  <a:pt x="5846" y="28742"/>
                  <a:pt x="5846" y="29051"/>
                </a:cubicBezTo>
                <a:cubicBezTo>
                  <a:pt x="5846" y="29361"/>
                  <a:pt x="5596" y="29623"/>
                  <a:pt x="5287" y="29623"/>
                </a:cubicBezTo>
                <a:cubicBezTo>
                  <a:pt x="4977" y="29623"/>
                  <a:pt x="4715" y="29361"/>
                  <a:pt x="4715" y="29051"/>
                </a:cubicBezTo>
                <a:cubicBezTo>
                  <a:pt x="4715" y="28730"/>
                  <a:pt x="4977" y="28492"/>
                  <a:pt x="5287" y="28492"/>
                </a:cubicBezTo>
                <a:close/>
                <a:moveTo>
                  <a:pt x="9001" y="28492"/>
                </a:moveTo>
                <a:cubicBezTo>
                  <a:pt x="9299" y="28492"/>
                  <a:pt x="9573" y="28742"/>
                  <a:pt x="9573" y="29051"/>
                </a:cubicBezTo>
                <a:cubicBezTo>
                  <a:pt x="9573" y="29349"/>
                  <a:pt x="9323" y="29623"/>
                  <a:pt x="9001" y="29623"/>
                </a:cubicBezTo>
                <a:cubicBezTo>
                  <a:pt x="8704" y="29623"/>
                  <a:pt x="8442" y="29361"/>
                  <a:pt x="8442" y="29051"/>
                </a:cubicBezTo>
                <a:cubicBezTo>
                  <a:pt x="8442" y="28742"/>
                  <a:pt x="8692" y="28492"/>
                  <a:pt x="9001" y="28492"/>
                </a:cubicBezTo>
                <a:close/>
                <a:moveTo>
                  <a:pt x="12728" y="28492"/>
                </a:moveTo>
                <a:cubicBezTo>
                  <a:pt x="13037" y="28492"/>
                  <a:pt x="13288" y="28742"/>
                  <a:pt x="13288" y="29051"/>
                </a:cubicBezTo>
                <a:cubicBezTo>
                  <a:pt x="13288" y="29361"/>
                  <a:pt x="13037" y="29623"/>
                  <a:pt x="12728" y="29623"/>
                </a:cubicBezTo>
                <a:cubicBezTo>
                  <a:pt x="12418" y="29623"/>
                  <a:pt x="12156" y="29361"/>
                  <a:pt x="12156" y="29051"/>
                </a:cubicBezTo>
                <a:cubicBezTo>
                  <a:pt x="12180" y="28730"/>
                  <a:pt x="12418" y="28492"/>
                  <a:pt x="12728" y="28492"/>
                </a:cubicBezTo>
                <a:close/>
                <a:moveTo>
                  <a:pt x="16466" y="28492"/>
                </a:moveTo>
                <a:cubicBezTo>
                  <a:pt x="16764" y="28492"/>
                  <a:pt x="17026" y="28742"/>
                  <a:pt x="17026" y="29051"/>
                </a:cubicBezTo>
                <a:cubicBezTo>
                  <a:pt x="17026" y="29349"/>
                  <a:pt x="16776" y="29623"/>
                  <a:pt x="16466" y="29623"/>
                </a:cubicBezTo>
                <a:cubicBezTo>
                  <a:pt x="16169" y="29623"/>
                  <a:pt x="15895" y="29361"/>
                  <a:pt x="15895" y="29051"/>
                </a:cubicBezTo>
                <a:cubicBezTo>
                  <a:pt x="15895" y="28742"/>
                  <a:pt x="16145" y="28492"/>
                  <a:pt x="16466" y="28492"/>
                </a:cubicBezTo>
                <a:close/>
                <a:moveTo>
                  <a:pt x="20181" y="28492"/>
                </a:moveTo>
                <a:cubicBezTo>
                  <a:pt x="20491" y="28492"/>
                  <a:pt x="20753" y="28742"/>
                  <a:pt x="20753" y="29051"/>
                </a:cubicBezTo>
                <a:cubicBezTo>
                  <a:pt x="20753" y="29361"/>
                  <a:pt x="20491" y="29623"/>
                  <a:pt x="20181" y="29623"/>
                </a:cubicBezTo>
                <a:cubicBezTo>
                  <a:pt x="19872" y="29623"/>
                  <a:pt x="19622" y="29361"/>
                  <a:pt x="19622" y="29051"/>
                </a:cubicBezTo>
                <a:cubicBezTo>
                  <a:pt x="19634" y="28730"/>
                  <a:pt x="19872" y="28492"/>
                  <a:pt x="20181" y="28492"/>
                </a:cubicBezTo>
                <a:close/>
                <a:moveTo>
                  <a:pt x="23920" y="28492"/>
                </a:moveTo>
                <a:cubicBezTo>
                  <a:pt x="24217" y="28492"/>
                  <a:pt x="24479" y="28742"/>
                  <a:pt x="24479" y="29051"/>
                </a:cubicBezTo>
                <a:cubicBezTo>
                  <a:pt x="24479" y="29349"/>
                  <a:pt x="24229" y="29623"/>
                  <a:pt x="23920" y="29623"/>
                </a:cubicBezTo>
                <a:cubicBezTo>
                  <a:pt x="23610" y="29623"/>
                  <a:pt x="23348" y="29361"/>
                  <a:pt x="23348" y="29051"/>
                </a:cubicBezTo>
                <a:cubicBezTo>
                  <a:pt x="23348" y="28742"/>
                  <a:pt x="23610" y="28492"/>
                  <a:pt x="23920" y="28492"/>
                </a:cubicBezTo>
                <a:close/>
                <a:moveTo>
                  <a:pt x="27635" y="28492"/>
                </a:moveTo>
                <a:cubicBezTo>
                  <a:pt x="27956" y="28492"/>
                  <a:pt x="28206" y="28742"/>
                  <a:pt x="28206" y="29051"/>
                </a:cubicBezTo>
                <a:cubicBezTo>
                  <a:pt x="28206" y="29361"/>
                  <a:pt x="27956" y="29623"/>
                  <a:pt x="27635" y="29623"/>
                </a:cubicBezTo>
                <a:cubicBezTo>
                  <a:pt x="27325" y="29623"/>
                  <a:pt x="27075" y="29361"/>
                  <a:pt x="27075" y="29051"/>
                </a:cubicBezTo>
                <a:cubicBezTo>
                  <a:pt x="27087" y="28730"/>
                  <a:pt x="27325" y="28492"/>
                  <a:pt x="27635" y="28492"/>
                </a:cubicBezTo>
                <a:close/>
                <a:moveTo>
                  <a:pt x="31373" y="28492"/>
                </a:moveTo>
                <a:cubicBezTo>
                  <a:pt x="31671" y="28492"/>
                  <a:pt x="31945" y="28742"/>
                  <a:pt x="31945" y="29051"/>
                </a:cubicBezTo>
                <a:cubicBezTo>
                  <a:pt x="31945" y="29349"/>
                  <a:pt x="31683" y="29623"/>
                  <a:pt x="31373" y="29623"/>
                </a:cubicBezTo>
                <a:cubicBezTo>
                  <a:pt x="31064" y="29623"/>
                  <a:pt x="30814" y="29361"/>
                  <a:pt x="30814" y="29051"/>
                </a:cubicBezTo>
                <a:cubicBezTo>
                  <a:pt x="30814" y="28742"/>
                  <a:pt x="31064" y="28492"/>
                  <a:pt x="31373" y="28492"/>
                </a:cubicBezTo>
                <a:close/>
                <a:moveTo>
                  <a:pt x="35100" y="28492"/>
                </a:moveTo>
                <a:cubicBezTo>
                  <a:pt x="35409" y="28492"/>
                  <a:pt x="35659" y="28742"/>
                  <a:pt x="35659" y="29051"/>
                </a:cubicBezTo>
                <a:cubicBezTo>
                  <a:pt x="35659" y="29361"/>
                  <a:pt x="35409" y="29623"/>
                  <a:pt x="35100" y="29623"/>
                </a:cubicBezTo>
                <a:cubicBezTo>
                  <a:pt x="34778" y="29623"/>
                  <a:pt x="34528" y="29361"/>
                  <a:pt x="34528" y="29051"/>
                </a:cubicBezTo>
                <a:cubicBezTo>
                  <a:pt x="34540" y="28730"/>
                  <a:pt x="34778" y="28492"/>
                  <a:pt x="35100" y="28492"/>
                </a:cubicBezTo>
                <a:close/>
                <a:moveTo>
                  <a:pt x="38815" y="28492"/>
                </a:moveTo>
                <a:cubicBezTo>
                  <a:pt x="39112" y="28492"/>
                  <a:pt x="39386" y="28742"/>
                  <a:pt x="39386" y="29051"/>
                </a:cubicBezTo>
                <a:cubicBezTo>
                  <a:pt x="39386" y="29349"/>
                  <a:pt x="39124" y="29623"/>
                  <a:pt x="38815" y="29623"/>
                </a:cubicBezTo>
                <a:cubicBezTo>
                  <a:pt x="38517" y="29623"/>
                  <a:pt x="38255" y="29361"/>
                  <a:pt x="38255" y="29051"/>
                </a:cubicBezTo>
                <a:cubicBezTo>
                  <a:pt x="38267" y="28742"/>
                  <a:pt x="38505" y="28492"/>
                  <a:pt x="38815" y="28492"/>
                </a:cubicBezTo>
                <a:close/>
                <a:moveTo>
                  <a:pt x="42553" y="28492"/>
                </a:moveTo>
                <a:cubicBezTo>
                  <a:pt x="42863" y="28492"/>
                  <a:pt x="43113" y="28742"/>
                  <a:pt x="43113" y="29051"/>
                </a:cubicBezTo>
                <a:cubicBezTo>
                  <a:pt x="43113" y="29361"/>
                  <a:pt x="42863" y="29623"/>
                  <a:pt x="42553" y="29623"/>
                </a:cubicBezTo>
                <a:cubicBezTo>
                  <a:pt x="42232" y="29623"/>
                  <a:pt x="41982" y="29361"/>
                  <a:pt x="41982" y="29051"/>
                </a:cubicBezTo>
                <a:cubicBezTo>
                  <a:pt x="41982" y="28730"/>
                  <a:pt x="42244" y="28492"/>
                  <a:pt x="42553" y="28492"/>
                </a:cubicBezTo>
                <a:close/>
                <a:moveTo>
                  <a:pt x="46268" y="28492"/>
                </a:moveTo>
                <a:cubicBezTo>
                  <a:pt x="46565" y="28492"/>
                  <a:pt x="46839" y="28742"/>
                  <a:pt x="46839" y="29051"/>
                </a:cubicBezTo>
                <a:cubicBezTo>
                  <a:pt x="46839" y="29349"/>
                  <a:pt x="46589" y="29623"/>
                  <a:pt x="46268" y="29623"/>
                </a:cubicBezTo>
                <a:cubicBezTo>
                  <a:pt x="45970" y="29623"/>
                  <a:pt x="45708" y="29361"/>
                  <a:pt x="45708" y="29051"/>
                </a:cubicBezTo>
                <a:cubicBezTo>
                  <a:pt x="45720" y="28742"/>
                  <a:pt x="45958" y="28492"/>
                  <a:pt x="46268" y="28492"/>
                </a:cubicBezTo>
                <a:close/>
                <a:moveTo>
                  <a:pt x="50006" y="28492"/>
                </a:moveTo>
                <a:cubicBezTo>
                  <a:pt x="50316" y="28492"/>
                  <a:pt x="50578" y="28742"/>
                  <a:pt x="50578" y="29051"/>
                </a:cubicBezTo>
                <a:cubicBezTo>
                  <a:pt x="50578" y="29361"/>
                  <a:pt x="50316" y="29623"/>
                  <a:pt x="50006" y="29623"/>
                </a:cubicBezTo>
                <a:cubicBezTo>
                  <a:pt x="49697" y="29623"/>
                  <a:pt x="49447" y="29361"/>
                  <a:pt x="49447" y="29051"/>
                </a:cubicBezTo>
                <a:cubicBezTo>
                  <a:pt x="49447" y="28730"/>
                  <a:pt x="49697" y="28492"/>
                  <a:pt x="50006" y="28492"/>
                </a:cubicBezTo>
                <a:close/>
                <a:moveTo>
                  <a:pt x="53733" y="28492"/>
                </a:moveTo>
                <a:cubicBezTo>
                  <a:pt x="54031" y="28492"/>
                  <a:pt x="54293" y="28742"/>
                  <a:pt x="54293" y="29051"/>
                </a:cubicBezTo>
                <a:cubicBezTo>
                  <a:pt x="54293" y="29349"/>
                  <a:pt x="54043" y="29623"/>
                  <a:pt x="53733" y="29623"/>
                </a:cubicBezTo>
                <a:cubicBezTo>
                  <a:pt x="53412" y="29623"/>
                  <a:pt x="53162" y="29361"/>
                  <a:pt x="53162" y="29051"/>
                </a:cubicBezTo>
                <a:cubicBezTo>
                  <a:pt x="53173" y="28742"/>
                  <a:pt x="53412" y="28492"/>
                  <a:pt x="53733" y="28492"/>
                </a:cubicBezTo>
                <a:close/>
                <a:moveTo>
                  <a:pt x="57460" y="28492"/>
                </a:moveTo>
                <a:cubicBezTo>
                  <a:pt x="57781" y="28492"/>
                  <a:pt x="58031" y="28742"/>
                  <a:pt x="58031" y="29051"/>
                </a:cubicBezTo>
                <a:cubicBezTo>
                  <a:pt x="58031" y="29361"/>
                  <a:pt x="57781" y="29623"/>
                  <a:pt x="57460" y="29623"/>
                </a:cubicBezTo>
                <a:cubicBezTo>
                  <a:pt x="57150" y="29623"/>
                  <a:pt x="56900" y="29361"/>
                  <a:pt x="56900" y="29051"/>
                </a:cubicBezTo>
                <a:cubicBezTo>
                  <a:pt x="56900" y="28730"/>
                  <a:pt x="57150" y="28492"/>
                  <a:pt x="57460" y="28492"/>
                </a:cubicBezTo>
                <a:close/>
                <a:moveTo>
                  <a:pt x="61186" y="28492"/>
                </a:moveTo>
                <a:cubicBezTo>
                  <a:pt x="61484" y="28492"/>
                  <a:pt x="61746" y="28742"/>
                  <a:pt x="61746" y="29051"/>
                </a:cubicBezTo>
                <a:cubicBezTo>
                  <a:pt x="61746" y="29349"/>
                  <a:pt x="61496" y="29623"/>
                  <a:pt x="61186" y="29623"/>
                </a:cubicBezTo>
                <a:cubicBezTo>
                  <a:pt x="60877" y="29623"/>
                  <a:pt x="60615" y="29361"/>
                  <a:pt x="60615" y="29051"/>
                </a:cubicBezTo>
                <a:cubicBezTo>
                  <a:pt x="60639" y="28742"/>
                  <a:pt x="60877" y="28492"/>
                  <a:pt x="61186" y="28492"/>
                </a:cubicBezTo>
                <a:close/>
                <a:moveTo>
                  <a:pt x="64925" y="28492"/>
                </a:moveTo>
                <a:cubicBezTo>
                  <a:pt x="65234" y="28492"/>
                  <a:pt x="65485" y="28742"/>
                  <a:pt x="65485" y="29051"/>
                </a:cubicBezTo>
                <a:cubicBezTo>
                  <a:pt x="65485" y="29361"/>
                  <a:pt x="65234" y="29623"/>
                  <a:pt x="64925" y="29623"/>
                </a:cubicBezTo>
                <a:cubicBezTo>
                  <a:pt x="64603" y="29623"/>
                  <a:pt x="64353" y="29361"/>
                  <a:pt x="64353" y="29051"/>
                </a:cubicBezTo>
                <a:cubicBezTo>
                  <a:pt x="64353" y="28730"/>
                  <a:pt x="64603" y="28492"/>
                  <a:pt x="64925" y="28492"/>
                </a:cubicBezTo>
                <a:close/>
                <a:moveTo>
                  <a:pt x="68640" y="28492"/>
                </a:moveTo>
                <a:cubicBezTo>
                  <a:pt x="68937" y="28492"/>
                  <a:pt x="69211" y="28742"/>
                  <a:pt x="69211" y="29051"/>
                </a:cubicBezTo>
                <a:cubicBezTo>
                  <a:pt x="69211" y="29349"/>
                  <a:pt x="68949" y="29623"/>
                  <a:pt x="68640" y="29623"/>
                </a:cubicBezTo>
                <a:cubicBezTo>
                  <a:pt x="68330" y="29623"/>
                  <a:pt x="68080" y="29361"/>
                  <a:pt x="68080" y="29051"/>
                </a:cubicBezTo>
                <a:cubicBezTo>
                  <a:pt x="68092" y="28742"/>
                  <a:pt x="68330" y="28492"/>
                  <a:pt x="68640" y="28492"/>
                </a:cubicBezTo>
                <a:close/>
                <a:moveTo>
                  <a:pt x="72366" y="28492"/>
                </a:moveTo>
                <a:cubicBezTo>
                  <a:pt x="72676" y="28492"/>
                  <a:pt x="72926" y="28742"/>
                  <a:pt x="72926" y="29051"/>
                </a:cubicBezTo>
                <a:cubicBezTo>
                  <a:pt x="72926" y="29361"/>
                  <a:pt x="72676" y="29623"/>
                  <a:pt x="72366" y="29623"/>
                </a:cubicBezTo>
                <a:cubicBezTo>
                  <a:pt x="72045" y="29623"/>
                  <a:pt x="71795" y="29361"/>
                  <a:pt x="71795" y="29051"/>
                </a:cubicBezTo>
                <a:cubicBezTo>
                  <a:pt x="71807" y="28730"/>
                  <a:pt x="72069" y="28492"/>
                  <a:pt x="72366" y="28492"/>
                </a:cubicBezTo>
                <a:close/>
                <a:moveTo>
                  <a:pt x="76093" y="28492"/>
                </a:moveTo>
                <a:cubicBezTo>
                  <a:pt x="76391" y="28492"/>
                  <a:pt x="76664" y="28742"/>
                  <a:pt x="76664" y="29051"/>
                </a:cubicBezTo>
                <a:cubicBezTo>
                  <a:pt x="76664" y="29349"/>
                  <a:pt x="76403" y="29623"/>
                  <a:pt x="76093" y="29623"/>
                </a:cubicBezTo>
                <a:cubicBezTo>
                  <a:pt x="75795" y="29623"/>
                  <a:pt x="75533" y="29361"/>
                  <a:pt x="75533" y="29051"/>
                </a:cubicBezTo>
                <a:cubicBezTo>
                  <a:pt x="75533" y="28742"/>
                  <a:pt x="75783" y="28492"/>
                  <a:pt x="76093" y="28492"/>
                </a:cubicBezTo>
                <a:close/>
                <a:moveTo>
                  <a:pt x="79712" y="28492"/>
                </a:moveTo>
                <a:cubicBezTo>
                  <a:pt x="80010" y="28492"/>
                  <a:pt x="80284" y="28742"/>
                  <a:pt x="80284" y="29051"/>
                </a:cubicBezTo>
                <a:cubicBezTo>
                  <a:pt x="80284" y="29349"/>
                  <a:pt x="80022" y="29623"/>
                  <a:pt x="79712" y="29623"/>
                </a:cubicBezTo>
                <a:cubicBezTo>
                  <a:pt x="79403" y="29623"/>
                  <a:pt x="79153" y="29361"/>
                  <a:pt x="79153" y="29051"/>
                </a:cubicBezTo>
                <a:cubicBezTo>
                  <a:pt x="79165" y="28742"/>
                  <a:pt x="79403" y="28492"/>
                  <a:pt x="79712" y="28492"/>
                </a:cubicBezTo>
                <a:close/>
                <a:moveTo>
                  <a:pt x="83451" y="28492"/>
                </a:moveTo>
                <a:cubicBezTo>
                  <a:pt x="83761" y="28492"/>
                  <a:pt x="84011" y="28742"/>
                  <a:pt x="84011" y="29051"/>
                </a:cubicBezTo>
                <a:cubicBezTo>
                  <a:pt x="84011" y="29361"/>
                  <a:pt x="83761" y="29623"/>
                  <a:pt x="83451" y="29623"/>
                </a:cubicBezTo>
                <a:cubicBezTo>
                  <a:pt x="83141" y="29623"/>
                  <a:pt x="82880" y="29361"/>
                  <a:pt x="82880" y="29051"/>
                </a:cubicBezTo>
                <a:cubicBezTo>
                  <a:pt x="82880" y="28730"/>
                  <a:pt x="83141" y="28492"/>
                  <a:pt x="83451" y="28492"/>
                </a:cubicBezTo>
                <a:close/>
                <a:moveTo>
                  <a:pt x="87166" y="28492"/>
                </a:moveTo>
                <a:cubicBezTo>
                  <a:pt x="87463" y="28492"/>
                  <a:pt x="87737" y="28742"/>
                  <a:pt x="87737" y="29051"/>
                </a:cubicBezTo>
                <a:cubicBezTo>
                  <a:pt x="87737" y="29349"/>
                  <a:pt x="87475" y="29623"/>
                  <a:pt x="87166" y="29623"/>
                </a:cubicBezTo>
                <a:cubicBezTo>
                  <a:pt x="86856" y="29623"/>
                  <a:pt x="86606" y="29361"/>
                  <a:pt x="86606" y="29051"/>
                </a:cubicBezTo>
                <a:cubicBezTo>
                  <a:pt x="86618" y="28742"/>
                  <a:pt x="86856" y="28492"/>
                  <a:pt x="87166" y="28492"/>
                </a:cubicBezTo>
                <a:close/>
                <a:moveTo>
                  <a:pt x="90904" y="28492"/>
                </a:moveTo>
                <a:cubicBezTo>
                  <a:pt x="91214" y="28492"/>
                  <a:pt x="91464" y="28742"/>
                  <a:pt x="91464" y="29051"/>
                </a:cubicBezTo>
                <a:cubicBezTo>
                  <a:pt x="91464" y="29361"/>
                  <a:pt x="91214" y="29623"/>
                  <a:pt x="90904" y="29623"/>
                </a:cubicBezTo>
                <a:cubicBezTo>
                  <a:pt x="90595" y="29623"/>
                  <a:pt x="90345" y="29361"/>
                  <a:pt x="90345" y="29051"/>
                </a:cubicBezTo>
                <a:cubicBezTo>
                  <a:pt x="90345" y="28730"/>
                  <a:pt x="90595" y="28492"/>
                  <a:pt x="90904" y="28492"/>
                </a:cubicBezTo>
                <a:close/>
                <a:moveTo>
                  <a:pt x="94631" y="28492"/>
                </a:moveTo>
                <a:cubicBezTo>
                  <a:pt x="94929" y="28492"/>
                  <a:pt x="95191" y="28742"/>
                  <a:pt x="95191" y="29051"/>
                </a:cubicBezTo>
                <a:cubicBezTo>
                  <a:pt x="95191" y="29349"/>
                  <a:pt x="94941" y="29623"/>
                  <a:pt x="94631" y="29623"/>
                </a:cubicBezTo>
                <a:cubicBezTo>
                  <a:pt x="94310" y="29623"/>
                  <a:pt x="94060" y="29361"/>
                  <a:pt x="94060" y="29051"/>
                </a:cubicBezTo>
                <a:cubicBezTo>
                  <a:pt x="94071" y="28742"/>
                  <a:pt x="94310" y="28492"/>
                  <a:pt x="94631" y="28492"/>
                </a:cubicBezTo>
                <a:close/>
                <a:moveTo>
                  <a:pt x="98346" y="28492"/>
                </a:moveTo>
                <a:cubicBezTo>
                  <a:pt x="98655" y="28492"/>
                  <a:pt x="98905" y="28742"/>
                  <a:pt x="98905" y="29051"/>
                </a:cubicBezTo>
                <a:cubicBezTo>
                  <a:pt x="98905" y="29361"/>
                  <a:pt x="98655" y="29623"/>
                  <a:pt x="98346" y="29623"/>
                </a:cubicBezTo>
                <a:cubicBezTo>
                  <a:pt x="98036" y="29623"/>
                  <a:pt x="97786" y="29361"/>
                  <a:pt x="97786" y="29051"/>
                </a:cubicBezTo>
                <a:cubicBezTo>
                  <a:pt x="97798" y="28730"/>
                  <a:pt x="98036" y="28492"/>
                  <a:pt x="98346" y="28492"/>
                </a:cubicBezTo>
                <a:close/>
                <a:moveTo>
                  <a:pt x="102084" y="28492"/>
                </a:moveTo>
                <a:cubicBezTo>
                  <a:pt x="102382" y="28492"/>
                  <a:pt x="102644" y="28742"/>
                  <a:pt x="102644" y="29051"/>
                </a:cubicBezTo>
                <a:cubicBezTo>
                  <a:pt x="102644" y="29349"/>
                  <a:pt x="102394" y="29623"/>
                  <a:pt x="102084" y="29623"/>
                </a:cubicBezTo>
                <a:cubicBezTo>
                  <a:pt x="101787" y="29623"/>
                  <a:pt x="101513" y="29361"/>
                  <a:pt x="101513" y="29051"/>
                </a:cubicBezTo>
                <a:cubicBezTo>
                  <a:pt x="101513" y="28742"/>
                  <a:pt x="101775" y="28492"/>
                  <a:pt x="102084" y="28492"/>
                </a:cubicBezTo>
                <a:close/>
                <a:moveTo>
                  <a:pt x="105799" y="28492"/>
                </a:moveTo>
                <a:cubicBezTo>
                  <a:pt x="106121" y="28492"/>
                  <a:pt x="106371" y="28742"/>
                  <a:pt x="106371" y="29051"/>
                </a:cubicBezTo>
                <a:cubicBezTo>
                  <a:pt x="106371" y="29361"/>
                  <a:pt x="106109" y="29623"/>
                  <a:pt x="105799" y="29623"/>
                </a:cubicBezTo>
                <a:cubicBezTo>
                  <a:pt x="105490" y="29623"/>
                  <a:pt x="105239" y="29361"/>
                  <a:pt x="105239" y="29051"/>
                </a:cubicBezTo>
                <a:cubicBezTo>
                  <a:pt x="105251" y="28730"/>
                  <a:pt x="105490" y="28492"/>
                  <a:pt x="105799" y="28492"/>
                </a:cubicBezTo>
                <a:close/>
                <a:moveTo>
                  <a:pt x="109538" y="28492"/>
                </a:moveTo>
                <a:cubicBezTo>
                  <a:pt x="109835" y="28492"/>
                  <a:pt x="110109" y="28742"/>
                  <a:pt x="110109" y="29051"/>
                </a:cubicBezTo>
                <a:cubicBezTo>
                  <a:pt x="110109" y="29349"/>
                  <a:pt x="109847" y="29623"/>
                  <a:pt x="109538" y="29623"/>
                </a:cubicBezTo>
                <a:cubicBezTo>
                  <a:pt x="109228" y="29623"/>
                  <a:pt x="108978" y="29361"/>
                  <a:pt x="108978" y="29051"/>
                </a:cubicBezTo>
                <a:cubicBezTo>
                  <a:pt x="108978" y="28742"/>
                  <a:pt x="109228" y="28492"/>
                  <a:pt x="109538" y="28492"/>
                </a:cubicBezTo>
                <a:close/>
                <a:moveTo>
                  <a:pt x="113264" y="28492"/>
                </a:moveTo>
                <a:cubicBezTo>
                  <a:pt x="113574" y="28492"/>
                  <a:pt x="113824" y="28742"/>
                  <a:pt x="113824" y="29051"/>
                </a:cubicBezTo>
                <a:cubicBezTo>
                  <a:pt x="113824" y="29361"/>
                  <a:pt x="113574" y="29623"/>
                  <a:pt x="113264" y="29623"/>
                </a:cubicBezTo>
                <a:cubicBezTo>
                  <a:pt x="112943" y="29623"/>
                  <a:pt x="112693" y="29361"/>
                  <a:pt x="112693" y="29051"/>
                </a:cubicBezTo>
                <a:cubicBezTo>
                  <a:pt x="112705" y="28730"/>
                  <a:pt x="112943" y="28492"/>
                  <a:pt x="113264" y="28492"/>
                </a:cubicBezTo>
                <a:close/>
                <a:moveTo>
                  <a:pt x="116991" y="28492"/>
                </a:moveTo>
                <a:cubicBezTo>
                  <a:pt x="117289" y="28492"/>
                  <a:pt x="117562" y="28742"/>
                  <a:pt x="117562" y="29051"/>
                </a:cubicBezTo>
                <a:cubicBezTo>
                  <a:pt x="117562" y="29349"/>
                  <a:pt x="117312" y="29623"/>
                  <a:pt x="116991" y="29623"/>
                </a:cubicBezTo>
                <a:cubicBezTo>
                  <a:pt x="116681" y="29623"/>
                  <a:pt x="116431" y="29361"/>
                  <a:pt x="116431" y="29051"/>
                </a:cubicBezTo>
                <a:cubicBezTo>
                  <a:pt x="116431" y="28742"/>
                  <a:pt x="116681" y="28492"/>
                  <a:pt x="116991" y="28492"/>
                </a:cubicBezTo>
                <a:close/>
                <a:moveTo>
                  <a:pt x="120718" y="28492"/>
                </a:moveTo>
                <a:cubicBezTo>
                  <a:pt x="121027" y="28492"/>
                  <a:pt x="121277" y="28742"/>
                  <a:pt x="121277" y="29051"/>
                </a:cubicBezTo>
                <a:cubicBezTo>
                  <a:pt x="121277" y="29361"/>
                  <a:pt x="121027" y="29623"/>
                  <a:pt x="120718" y="29623"/>
                </a:cubicBezTo>
                <a:cubicBezTo>
                  <a:pt x="120408" y="29623"/>
                  <a:pt x="120146" y="29361"/>
                  <a:pt x="120146" y="29051"/>
                </a:cubicBezTo>
                <a:cubicBezTo>
                  <a:pt x="120170" y="28730"/>
                  <a:pt x="120420" y="28492"/>
                  <a:pt x="120718" y="28492"/>
                </a:cubicBezTo>
                <a:close/>
                <a:moveTo>
                  <a:pt x="124456" y="28492"/>
                </a:moveTo>
                <a:cubicBezTo>
                  <a:pt x="124754" y="28492"/>
                  <a:pt x="125016" y="28742"/>
                  <a:pt x="125016" y="29051"/>
                </a:cubicBezTo>
                <a:cubicBezTo>
                  <a:pt x="125016" y="29349"/>
                  <a:pt x="124766" y="29623"/>
                  <a:pt x="124456" y="29623"/>
                </a:cubicBezTo>
                <a:cubicBezTo>
                  <a:pt x="124135" y="29623"/>
                  <a:pt x="123885" y="29361"/>
                  <a:pt x="123885" y="29051"/>
                </a:cubicBezTo>
                <a:cubicBezTo>
                  <a:pt x="123885" y="28742"/>
                  <a:pt x="124135" y="28492"/>
                  <a:pt x="124456" y="28492"/>
                </a:cubicBezTo>
                <a:close/>
                <a:moveTo>
                  <a:pt x="128171" y="28492"/>
                </a:moveTo>
                <a:cubicBezTo>
                  <a:pt x="128480" y="28492"/>
                  <a:pt x="128742" y="28742"/>
                  <a:pt x="128742" y="29051"/>
                </a:cubicBezTo>
                <a:cubicBezTo>
                  <a:pt x="128742" y="29361"/>
                  <a:pt x="128480" y="29623"/>
                  <a:pt x="128171" y="29623"/>
                </a:cubicBezTo>
                <a:cubicBezTo>
                  <a:pt x="127861" y="29623"/>
                  <a:pt x="127611" y="29361"/>
                  <a:pt x="127611" y="29051"/>
                </a:cubicBezTo>
                <a:cubicBezTo>
                  <a:pt x="127611" y="28730"/>
                  <a:pt x="127861" y="28492"/>
                  <a:pt x="128171" y="28492"/>
                </a:cubicBezTo>
                <a:close/>
                <a:moveTo>
                  <a:pt x="131898" y="28492"/>
                </a:moveTo>
                <a:cubicBezTo>
                  <a:pt x="132195" y="28492"/>
                  <a:pt x="132457" y="28742"/>
                  <a:pt x="132457" y="29051"/>
                </a:cubicBezTo>
                <a:cubicBezTo>
                  <a:pt x="132457" y="29349"/>
                  <a:pt x="132207" y="29623"/>
                  <a:pt x="131898" y="29623"/>
                </a:cubicBezTo>
                <a:cubicBezTo>
                  <a:pt x="131600" y="29623"/>
                  <a:pt x="131326" y="29361"/>
                  <a:pt x="131326" y="29051"/>
                </a:cubicBezTo>
                <a:cubicBezTo>
                  <a:pt x="131338" y="28742"/>
                  <a:pt x="131576" y="28492"/>
                  <a:pt x="131898" y="28492"/>
                </a:cubicBezTo>
                <a:close/>
                <a:moveTo>
                  <a:pt x="135624" y="28492"/>
                </a:moveTo>
                <a:cubicBezTo>
                  <a:pt x="135946" y="28492"/>
                  <a:pt x="136196" y="28742"/>
                  <a:pt x="136196" y="29051"/>
                </a:cubicBezTo>
                <a:cubicBezTo>
                  <a:pt x="136196" y="29361"/>
                  <a:pt x="135934" y="29623"/>
                  <a:pt x="135624" y="29623"/>
                </a:cubicBezTo>
                <a:cubicBezTo>
                  <a:pt x="135315" y="29623"/>
                  <a:pt x="135065" y="29361"/>
                  <a:pt x="135065" y="29051"/>
                </a:cubicBezTo>
                <a:cubicBezTo>
                  <a:pt x="135065" y="28730"/>
                  <a:pt x="135315" y="28492"/>
                  <a:pt x="135624" y="28492"/>
                </a:cubicBezTo>
                <a:close/>
                <a:moveTo>
                  <a:pt x="139351" y="28492"/>
                </a:moveTo>
                <a:cubicBezTo>
                  <a:pt x="139649" y="28492"/>
                  <a:pt x="139910" y="28742"/>
                  <a:pt x="139910" y="29051"/>
                </a:cubicBezTo>
                <a:cubicBezTo>
                  <a:pt x="139910" y="29349"/>
                  <a:pt x="139660" y="29623"/>
                  <a:pt x="139351" y="29623"/>
                </a:cubicBezTo>
                <a:cubicBezTo>
                  <a:pt x="139053" y="29623"/>
                  <a:pt x="138779" y="29361"/>
                  <a:pt x="138779" y="29051"/>
                </a:cubicBezTo>
                <a:cubicBezTo>
                  <a:pt x="138803" y="28742"/>
                  <a:pt x="139041" y="28492"/>
                  <a:pt x="139351" y="28492"/>
                </a:cubicBezTo>
                <a:close/>
                <a:moveTo>
                  <a:pt x="3405" y="30349"/>
                </a:moveTo>
                <a:cubicBezTo>
                  <a:pt x="3703" y="30349"/>
                  <a:pt x="3977" y="30599"/>
                  <a:pt x="3977" y="30909"/>
                </a:cubicBezTo>
                <a:cubicBezTo>
                  <a:pt x="3977" y="31206"/>
                  <a:pt x="3727" y="31480"/>
                  <a:pt x="3405" y="31480"/>
                </a:cubicBezTo>
                <a:cubicBezTo>
                  <a:pt x="3096" y="31480"/>
                  <a:pt x="2846" y="31230"/>
                  <a:pt x="2846" y="30909"/>
                </a:cubicBezTo>
                <a:cubicBezTo>
                  <a:pt x="2858" y="30599"/>
                  <a:pt x="3096" y="30349"/>
                  <a:pt x="3405" y="30349"/>
                </a:cubicBezTo>
                <a:close/>
                <a:moveTo>
                  <a:pt x="7132" y="30349"/>
                </a:moveTo>
                <a:cubicBezTo>
                  <a:pt x="7430" y="30349"/>
                  <a:pt x="7692" y="30599"/>
                  <a:pt x="7692" y="30909"/>
                </a:cubicBezTo>
                <a:cubicBezTo>
                  <a:pt x="7692" y="31206"/>
                  <a:pt x="7442" y="31480"/>
                  <a:pt x="7132" y="31480"/>
                </a:cubicBezTo>
                <a:cubicBezTo>
                  <a:pt x="6834" y="31480"/>
                  <a:pt x="6560" y="31230"/>
                  <a:pt x="6560" y="30909"/>
                </a:cubicBezTo>
                <a:cubicBezTo>
                  <a:pt x="6584" y="30599"/>
                  <a:pt x="6822" y="30349"/>
                  <a:pt x="7132" y="30349"/>
                </a:cubicBezTo>
                <a:close/>
                <a:moveTo>
                  <a:pt x="10871" y="30349"/>
                </a:moveTo>
                <a:cubicBezTo>
                  <a:pt x="11168" y="30349"/>
                  <a:pt x="11430" y="30599"/>
                  <a:pt x="11430" y="30909"/>
                </a:cubicBezTo>
                <a:cubicBezTo>
                  <a:pt x="11430" y="31206"/>
                  <a:pt x="11180" y="31480"/>
                  <a:pt x="10871" y="31480"/>
                </a:cubicBezTo>
                <a:cubicBezTo>
                  <a:pt x="10573" y="31480"/>
                  <a:pt x="10299" y="31230"/>
                  <a:pt x="10299" y="30909"/>
                </a:cubicBezTo>
                <a:cubicBezTo>
                  <a:pt x="10299" y="30599"/>
                  <a:pt x="10549" y="30349"/>
                  <a:pt x="10871" y="30349"/>
                </a:cubicBezTo>
                <a:close/>
                <a:moveTo>
                  <a:pt x="14585" y="30349"/>
                </a:moveTo>
                <a:cubicBezTo>
                  <a:pt x="14883" y="30349"/>
                  <a:pt x="15157" y="30599"/>
                  <a:pt x="15157" y="30909"/>
                </a:cubicBezTo>
                <a:cubicBezTo>
                  <a:pt x="15157" y="31206"/>
                  <a:pt x="14895" y="31480"/>
                  <a:pt x="14585" y="31480"/>
                </a:cubicBezTo>
                <a:cubicBezTo>
                  <a:pt x="14288" y="31480"/>
                  <a:pt x="14014" y="31230"/>
                  <a:pt x="14014" y="30909"/>
                </a:cubicBezTo>
                <a:cubicBezTo>
                  <a:pt x="14038" y="30599"/>
                  <a:pt x="14276" y="30349"/>
                  <a:pt x="14585" y="30349"/>
                </a:cubicBezTo>
                <a:close/>
                <a:moveTo>
                  <a:pt x="18324" y="30349"/>
                </a:moveTo>
                <a:cubicBezTo>
                  <a:pt x="18622" y="30349"/>
                  <a:pt x="18883" y="30599"/>
                  <a:pt x="18883" y="30909"/>
                </a:cubicBezTo>
                <a:cubicBezTo>
                  <a:pt x="18883" y="31206"/>
                  <a:pt x="18633" y="31480"/>
                  <a:pt x="18324" y="31480"/>
                </a:cubicBezTo>
                <a:cubicBezTo>
                  <a:pt x="18026" y="31480"/>
                  <a:pt x="17752" y="31230"/>
                  <a:pt x="17752" y="30909"/>
                </a:cubicBezTo>
                <a:cubicBezTo>
                  <a:pt x="17752" y="30599"/>
                  <a:pt x="18014" y="30349"/>
                  <a:pt x="18324" y="30349"/>
                </a:cubicBezTo>
                <a:close/>
                <a:moveTo>
                  <a:pt x="22039" y="30349"/>
                </a:moveTo>
                <a:cubicBezTo>
                  <a:pt x="22336" y="30349"/>
                  <a:pt x="22610" y="30599"/>
                  <a:pt x="22610" y="30909"/>
                </a:cubicBezTo>
                <a:cubicBezTo>
                  <a:pt x="22610" y="31206"/>
                  <a:pt x="22360" y="31480"/>
                  <a:pt x="22039" y="31480"/>
                </a:cubicBezTo>
                <a:cubicBezTo>
                  <a:pt x="21729" y="31480"/>
                  <a:pt x="21479" y="31230"/>
                  <a:pt x="21479" y="30909"/>
                </a:cubicBezTo>
                <a:cubicBezTo>
                  <a:pt x="21491" y="30599"/>
                  <a:pt x="21729" y="30349"/>
                  <a:pt x="22039" y="30349"/>
                </a:cubicBezTo>
                <a:close/>
                <a:moveTo>
                  <a:pt x="25777" y="30349"/>
                </a:moveTo>
                <a:cubicBezTo>
                  <a:pt x="26075" y="30349"/>
                  <a:pt x="26349" y="30599"/>
                  <a:pt x="26349" y="30909"/>
                </a:cubicBezTo>
                <a:cubicBezTo>
                  <a:pt x="26349" y="31206"/>
                  <a:pt x="26087" y="31480"/>
                  <a:pt x="25777" y="31480"/>
                </a:cubicBezTo>
                <a:cubicBezTo>
                  <a:pt x="25468" y="31480"/>
                  <a:pt x="25206" y="31230"/>
                  <a:pt x="25206" y="30909"/>
                </a:cubicBezTo>
                <a:cubicBezTo>
                  <a:pt x="25218" y="30599"/>
                  <a:pt x="25468" y="30349"/>
                  <a:pt x="25777" y="30349"/>
                </a:cubicBezTo>
                <a:close/>
                <a:moveTo>
                  <a:pt x="29504" y="30349"/>
                </a:moveTo>
                <a:cubicBezTo>
                  <a:pt x="29801" y="30349"/>
                  <a:pt x="30063" y="30599"/>
                  <a:pt x="30063" y="30909"/>
                </a:cubicBezTo>
                <a:cubicBezTo>
                  <a:pt x="30063" y="31206"/>
                  <a:pt x="29813" y="31480"/>
                  <a:pt x="29504" y="31480"/>
                </a:cubicBezTo>
                <a:cubicBezTo>
                  <a:pt x="29182" y="31480"/>
                  <a:pt x="28932" y="31230"/>
                  <a:pt x="28932" y="30909"/>
                </a:cubicBezTo>
                <a:cubicBezTo>
                  <a:pt x="28944" y="30599"/>
                  <a:pt x="29182" y="30349"/>
                  <a:pt x="29504" y="30349"/>
                </a:cubicBezTo>
                <a:close/>
                <a:moveTo>
                  <a:pt x="33230" y="30349"/>
                </a:moveTo>
                <a:cubicBezTo>
                  <a:pt x="33528" y="30349"/>
                  <a:pt x="33802" y="30599"/>
                  <a:pt x="33802" y="30909"/>
                </a:cubicBezTo>
                <a:cubicBezTo>
                  <a:pt x="33802" y="31206"/>
                  <a:pt x="33552" y="31480"/>
                  <a:pt x="33230" y="31480"/>
                </a:cubicBezTo>
                <a:cubicBezTo>
                  <a:pt x="32921" y="31480"/>
                  <a:pt x="32671" y="31230"/>
                  <a:pt x="32671" y="30909"/>
                </a:cubicBezTo>
                <a:cubicBezTo>
                  <a:pt x="32671" y="30599"/>
                  <a:pt x="32921" y="30349"/>
                  <a:pt x="33230" y="30349"/>
                </a:cubicBezTo>
                <a:close/>
                <a:moveTo>
                  <a:pt x="36957" y="30349"/>
                </a:moveTo>
                <a:cubicBezTo>
                  <a:pt x="37255" y="30349"/>
                  <a:pt x="37517" y="30599"/>
                  <a:pt x="37517" y="30909"/>
                </a:cubicBezTo>
                <a:cubicBezTo>
                  <a:pt x="37517" y="31206"/>
                  <a:pt x="37267" y="31480"/>
                  <a:pt x="36957" y="31480"/>
                </a:cubicBezTo>
                <a:cubicBezTo>
                  <a:pt x="36648" y="31480"/>
                  <a:pt x="36386" y="31230"/>
                  <a:pt x="36386" y="30909"/>
                </a:cubicBezTo>
                <a:cubicBezTo>
                  <a:pt x="36409" y="30599"/>
                  <a:pt x="36648" y="30349"/>
                  <a:pt x="36957" y="30349"/>
                </a:cubicBezTo>
                <a:close/>
                <a:moveTo>
                  <a:pt x="40672" y="30349"/>
                </a:moveTo>
                <a:cubicBezTo>
                  <a:pt x="40970" y="30349"/>
                  <a:pt x="41243" y="30599"/>
                  <a:pt x="41243" y="30909"/>
                </a:cubicBezTo>
                <a:cubicBezTo>
                  <a:pt x="41243" y="31206"/>
                  <a:pt x="40993" y="31480"/>
                  <a:pt x="40672" y="31480"/>
                </a:cubicBezTo>
                <a:cubicBezTo>
                  <a:pt x="40374" y="31480"/>
                  <a:pt x="40112" y="31230"/>
                  <a:pt x="40112" y="30909"/>
                </a:cubicBezTo>
                <a:cubicBezTo>
                  <a:pt x="40124" y="30599"/>
                  <a:pt x="40362" y="30349"/>
                  <a:pt x="40672" y="30349"/>
                </a:cubicBezTo>
                <a:close/>
                <a:moveTo>
                  <a:pt x="44410" y="30349"/>
                </a:moveTo>
                <a:cubicBezTo>
                  <a:pt x="44708" y="30349"/>
                  <a:pt x="44982" y="30599"/>
                  <a:pt x="44982" y="30909"/>
                </a:cubicBezTo>
                <a:cubicBezTo>
                  <a:pt x="44982" y="31206"/>
                  <a:pt x="44720" y="31480"/>
                  <a:pt x="44410" y="31480"/>
                </a:cubicBezTo>
                <a:cubicBezTo>
                  <a:pt x="44113" y="31480"/>
                  <a:pt x="43851" y="31230"/>
                  <a:pt x="43851" y="30909"/>
                </a:cubicBezTo>
                <a:cubicBezTo>
                  <a:pt x="43851" y="30599"/>
                  <a:pt x="44101" y="30349"/>
                  <a:pt x="44410" y="30349"/>
                </a:cubicBezTo>
                <a:close/>
                <a:moveTo>
                  <a:pt x="48137" y="30349"/>
                </a:moveTo>
                <a:cubicBezTo>
                  <a:pt x="48435" y="30349"/>
                  <a:pt x="48697" y="30599"/>
                  <a:pt x="48697" y="30909"/>
                </a:cubicBezTo>
                <a:cubicBezTo>
                  <a:pt x="48697" y="31206"/>
                  <a:pt x="48447" y="31480"/>
                  <a:pt x="48137" y="31480"/>
                </a:cubicBezTo>
                <a:cubicBezTo>
                  <a:pt x="47839" y="31480"/>
                  <a:pt x="47566" y="31230"/>
                  <a:pt x="47566" y="30909"/>
                </a:cubicBezTo>
                <a:cubicBezTo>
                  <a:pt x="47578" y="30599"/>
                  <a:pt x="47839" y="30349"/>
                  <a:pt x="48137" y="30349"/>
                </a:cubicBezTo>
                <a:close/>
                <a:moveTo>
                  <a:pt x="51864" y="30349"/>
                </a:moveTo>
                <a:cubicBezTo>
                  <a:pt x="52161" y="30349"/>
                  <a:pt x="52435" y="30599"/>
                  <a:pt x="52435" y="30909"/>
                </a:cubicBezTo>
                <a:cubicBezTo>
                  <a:pt x="52435" y="31206"/>
                  <a:pt x="52185" y="31480"/>
                  <a:pt x="51864" y="31480"/>
                </a:cubicBezTo>
                <a:cubicBezTo>
                  <a:pt x="51566" y="31480"/>
                  <a:pt x="51304" y="31230"/>
                  <a:pt x="51304" y="30909"/>
                </a:cubicBezTo>
                <a:cubicBezTo>
                  <a:pt x="51304" y="30599"/>
                  <a:pt x="51554" y="30349"/>
                  <a:pt x="51864" y="30349"/>
                </a:cubicBezTo>
                <a:close/>
                <a:moveTo>
                  <a:pt x="55602" y="30349"/>
                </a:moveTo>
                <a:cubicBezTo>
                  <a:pt x="55900" y="30349"/>
                  <a:pt x="56174" y="30599"/>
                  <a:pt x="56174" y="30909"/>
                </a:cubicBezTo>
                <a:cubicBezTo>
                  <a:pt x="56174" y="31206"/>
                  <a:pt x="55912" y="31480"/>
                  <a:pt x="55602" y="31480"/>
                </a:cubicBezTo>
                <a:cubicBezTo>
                  <a:pt x="55293" y="31480"/>
                  <a:pt x="55043" y="31230"/>
                  <a:pt x="55043" y="30909"/>
                </a:cubicBezTo>
                <a:cubicBezTo>
                  <a:pt x="55043" y="30599"/>
                  <a:pt x="55293" y="30349"/>
                  <a:pt x="55602" y="30349"/>
                </a:cubicBezTo>
                <a:close/>
                <a:moveTo>
                  <a:pt x="59329" y="30349"/>
                </a:moveTo>
                <a:cubicBezTo>
                  <a:pt x="59627" y="30349"/>
                  <a:pt x="59889" y="30599"/>
                  <a:pt x="59889" y="30909"/>
                </a:cubicBezTo>
                <a:cubicBezTo>
                  <a:pt x="59889" y="31206"/>
                  <a:pt x="59639" y="31480"/>
                  <a:pt x="59329" y="31480"/>
                </a:cubicBezTo>
                <a:cubicBezTo>
                  <a:pt x="59008" y="31480"/>
                  <a:pt x="58757" y="31230"/>
                  <a:pt x="58757" y="30909"/>
                </a:cubicBezTo>
                <a:cubicBezTo>
                  <a:pt x="58757" y="30599"/>
                  <a:pt x="59008" y="30349"/>
                  <a:pt x="59329" y="30349"/>
                </a:cubicBezTo>
                <a:close/>
                <a:moveTo>
                  <a:pt x="63056" y="30349"/>
                </a:moveTo>
                <a:cubicBezTo>
                  <a:pt x="63353" y="30349"/>
                  <a:pt x="63627" y="30599"/>
                  <a:pt x="63627" y="30909"/>
                </a:cubicBezTo>
                <a:cubicBezTo>
                  <a:pt x="63627" y="31206"/>
                  <a:pt x="63377" y="31480"/>
                  <a:pt x="63056" y="31480"/>
                </a:cubicBezTo>
                <a:cubicBezTo>
                  <a:pt x="62746" y="31480"/>
                  <a:pt x="62496" y="31230"/>
                  <a:pt x="62496" y="30909"/>
                </a:cubicBezTo>
                <a:cubicBezTo>
                  <a:pt x="62496" y="30599"/>
                  <a:pt x="62746" y="30349"/>
                  <a:pt x="63056" y="30349"/>
                </a:cubicBezTo>
                <a:close/>
                <a:moveTo>
                  <a:pt x="66782" y="30349"/>
                </a:moveTo>
                <a:cubicBezTo>
                  <a:pt x="67080" y="30349"/>
                  <a:pt x="67342" y="30599"/>
                  <a:pt x="67342" y="30909"/>
                </a:cubicBezTo>
                <a:cubicBezTo>
                  <a:pt x="67342" y="31206"/>
                  <a:pt x="67092" y="31480"/>
                  <a:pt x="66782" y="31480"/>
                </a:cubicBezTo>
                <a:cubicBezTo>
                  <a:pt x="66473" y="31480"/>
                  <a:pt x="66211" y="31230"/>
                  <a:pt x="66211" y="30909"/>
                </a:cubicBezTo>
                <a:cubicBezTo>
                  <a:pt x="66235" y="30599"/>
                  <a:pt x="66473" y="30349"/>
                  <a:pt x="66782" y="30349"/>
                </a:cubicBezTo>
                <a:close/>
                <a:moveTo>
                  <a:pt x="70509" y="30349"/>
                </a:moveTo>
                <a:cubicBezTo>
                  <a:pt x="70807" y="30349"/>
                  <a:pt x="71080" y="30599"/>
                  <a:pt x="71080" y="30909"/>
                </a:cubicBezTo>
                <a:cubicBezTo>
                  <a:pt x="71080" y="31206"/>
                  <a:pt x="70830" y="31480"/>
                  <a:pt x="70509" y="31480"/>
                </a:cubicBezTo>
                <a:cubicBezTo>
                  <a:pt x="70199" y="31480"/>
                  <a:pt x="69949" y="31230"/>
                  <a:pt x="69949" y="30909"/>
                </a:cubicBezTo>
                <a:cubicBezTo>
                  <a:pt x="69949" y="30599"/>
                  <a:pt x="70199" y="30349"/>
                  <a:pt x="70509" y="30349"/>
                </a:cubicBezTo>
                <a:close/>
                <a:moveTo>
                  <a:pt x="74236" y="30349"/>
                </a:moveTo>
                <a:cubicBezTo>
                  <a:pt x="74533" y="30349"/>
                  <a:pt x="74795" y="30599"/>
                  <a:pt x="74795" y="30909"/>
                </a:cubicBezTo>
                <a:cubicBezTo>
                  <a:pt x="74795" y="31206"/>
                  <a:pt x="74545" y="31480"/>
                  <a:pt x="74236" y="31480"/>
                </a:cubicBezTo>
                <a:cubicBezTo>
                  <a:pt x="73938" y="31480"/>
                  <a:pt x="73676" y="31230"/>
                  <a:pt x="73676" y="30909"/>
                </a:cubicBezTo>
                <a:cubicBezTo>
                  <a:pt x="73676" y="30599"/>
                  <a:pt x="73926" y="30349"/>
                  <a:pt x="74236" y="30349"/>
                </a:cubicBezTo>
                <a:close/>
                <a:moveTo>
                  <a:pt x="77855" y="30349"/>
                </a:moveTo>
                <a:cubicBezTo>
                  <a:pt x="78153" y="30349"/>
                  <a:pt x="78415" y="30599"/>
                  <a:pt x="78415" y="30909"/>
                </a:cubicBezTo>
                <a:cubicBezTo>
                  <a:pt x="78415" y="31206"/>
                  <a:pt x="78165" y="31480"/>
                  <a:pt x="77855" y="31480"/>
                </a:cubicBezTo>
                <a:cubicBezTo>
                  <a:pt x="77546" y="31480"/>
                  <a:pt x="77284" y="31230"/>
                  <a:pt x="77284" y="30909"/>
                </a:cubicBezTo>
                <a:cubicBezTo>
                  <a:pt x="77284" y="30599"/>
                  <a:pt x="77546" y="30349"/>
                  <a:pt x="77855" y="30349"/>
                </a:cubicBezTo>
                <a:close/>
                <a:moveTo>
                  <a:pt x="81570" y="30349"/>
                </a:moveTo>
                <a:cubicBezTo>
                  <a:pt x="81868" y="30349"/>
                  <a:pt x="82141" y="30599"/>
                  <a:pt x="82141" y="30909"/>
                </a:cubicBezTo>
                <a:cubicBezTo>
                  <a:pt x="82141" y="31206"/>
                  <a:pt x="81879" y="31480"/>
                  <a:pt x="81570" y="31480"/>
                </a:cubicBezTo>
                <a:cubicBezTo>
                  <a:pt x="81260" y="31480"/>
                  <a:pt x="81010" y="31230"/>
                  <a:pt x="81010" y="30909"/>
                </a:cubicBezTo>
                <a:cubicBezTo>
                  <a:pt x="81022" y="30599"/>
                  <a:pt x="81260" y="30349"/>
                  <a:pt x="81570" y="30349"/>
                </a:cubicBezTo>
                <a:close/>
                <a:moveTo>
                  <a:pt x="85308" y="30349"/>
                </a:moveTo>
                <a:cubicBezTo>
                  <a:pt x="85606" y="30349"/>
                  <a:pt x="85880" y="30599"/>
                  <a:pt x="85880" y="30909"/>
                </a:cubicBezTo>
                <a:cubicBezTo>
                  <a:pt x="85880" y="31206"/>
                  <a:pt x="85618" y="31480"/>
                  <a:pt x="85308" y="31480"/>
                </a:cubicBezTo>
                <a:cubicBezTo>
                  <a:pt x="84999" y="31480"/>
                  <a:pt x="84749" y="31230"/>
                  <a:pt x="84749" y="30909"/>
                </a:cubicBezTo>
                <a:cubicBezTo>
                  <a:pt x="84749" y="30599"/>
                  <a:pt x="84999" y="30349"/>
                  <a:pt x="85308" y="30349"/>
                </a:cubicBezTo>
                <a:close/>
                <a:moveTo>
                  <a:pt x="89035" y="30349"/>
                </a:moveTo>
                <a:cubicBezTo>
                  <a:pt x="89333" y="30349"/>
                  <a:pt x="89595" y="30599"/>
                  <a:pt x="89595" y="30909"/>
                </a:cubicBezTo>
                <a:cubicBezTo>
                  <a:pt x="89595" y="31206"/>
                  <a:pt x="89345" y="31480"/>
                  <a:pt x="89035" y="31480"/>
                </a:cubicBezTo>
                <a:cubicBezTo>
                  <a:pt x="88714" y="31480"/>
                  <a:pt x="88464" y="31230"/>
                  <a:pt x="88464" y="30909"/>
                </a:cubicBezTo>
                <a:cubicBezTo>
                  <a:pt x="88475" y="30599"/>
                  <a:pt x="88714" y="30349"/>
                  <a:pt x="89035" y="30349"/>
                </a:cubicBezTo>
                <a:close/>
                <a:moveTo>
                  <a:pt x="92762" y="30349"/>
                </a:moveTo>
                <a:cubicBezTo>
                  <a:pt x="93059" y="30349"/>
                  <a:pt x="93333" y="30599"/>
                  <a:pt x="93333" y="30909"/>
                </a:cubicBezTo>
                <a:cubicBezTo>
                  <a:pt x="93333" y="31206"/>
                  <a:pt x="93071" y="31480"/>
                  <a:pt x="92762" y="31480"/>
                </a:cubicBezTo>
                <a:cubicBezTo>
                  <a:pt x="92452" y="31480"/>
                  <a:pt x="92202" y="31230"/>
                  <a:pt x="92202" y="30909"/>
                </a:cubicBezTo>
                <a:cubicBezTo>
                  <a:pt x="92202" y="30599"/>
                  <a:pt x="92452" y="30349"/>
                  <a:pt x="92762" y="30349"/>
                </a:cubicBezTo>
                <a:close/>
                <a:moveTo>
                  <a:pt x="96488" y="30349"/>
                </a:moveTo>
                <a:cubicBezTo>
                  <a:pt x="96786" y="30349"/>
                  <a:pt x="97048" y="30599"/>
                  <a:pt x="97048" y="30909"/>
                </a:cubicBezTo>
                <a:cubicBezTo>
                  <a:pt x="97048" y="31206"/>
                  <a:pt x="96798" y="31480"/>
                  <a:pt x="96488" y="31480"/>
                </a:cubicBezTo>
                <a:cubicBezTo>
                  <a:pt x="96191" y="31480"/>
                  <a:pt x="95917" y="31230"/>
                  <a:pt x="95917" y="30909"/>
                </a:cubicBezTo>
                <a:cubicBezTo>
                  <a:pt x="95917" y="30599"/>
                  <a:pt x="96179" y="30349"/>
                  <a:pt x="96488" y="30349"/>
                </a:cubicBezTo>
                <a:close/>
                <a:moveTo>
                  <a:pt x="100203" y="30349"/>
                </a:moveTo>
                <a:cubicBezTo>
                  <a:pt x="100501" y="30349"/>
                  <a:pt x="100775" y="30599"/>
                  <a:pt x="100775" y="30909"/>
                </a:cubicBezTo>
                <a:cubicBezTo>
                  <a:pt x="100775" y="31206"/>
                  <a:pt x="100513" y="31480"/>
                  <a:pt x="100203" y="31480"/>
                </a:cubicBezTo>
                <a:cubicBezTo>
                  <a:pt x="99905" y="31480"/>
                  <a:pt x="99644" y="31230"/>
                  <a:pt x="99644" y="30909"/>
                </a:cubicBezTo>
                <a:cubicBezTo>
                  <a:pt x="99655" y="30599"/>
                  <a:pt x="99894" y="30349"/>
                  <a:pt x="100203" y="30349"/>
                </a:cubicBezTo>
                <a:close/>
                <a:moveTo>
                  <a:pt x="103942" y="30349"/>
                </a:moveTo>
                <a:cubicBezTo>
                  <a:pt x="104239" y="30349"/>
                  <a:pt x="104513" y="30599"/>
                  <a:pt x="104513" y="30909"/>
                </a:cubicBezTo>
                <a:cubicBezTo>
                  <a:pt x="104513" y="31206"/>
                  <a:pt x="104251" y="31480"/>
                  <a:pt x="103942" y="31480"/>
                </a:cubicBezTo>
                <a:cubicBezTo>
                  <a:pt x="103644" y="31480"/>
                  <a:pt x="103382" y="31230"/>
                  <a:pt x="103382" y="30909"/>
                </a:cubicBezTo>
                <a:cubicBezTo>
                  <a:pt x="103382" y="30599"/>
                  <a:pt x="103632" y="30349"/>
                  <a:pt x="103942" y="30349"/>
                </a:cubicBezTo>
                <a:close/>
                <a:moveTo>
                  <a:pt x="107668" y="30349"/>
                </a:moveTo>
                <a:cubicBezTo>
                  <a:pt x="107966" y="30349"/>
                  <a:pt x="108228" y="30599"/>
                  <a:pt x="108228" y="30909"/>
                </a:cubicBezTo>
                <a:cubicBezTo>
                  <a:pt x="108228" y="31206"/>
                  <a:pt x="107978" y="31480"/>
                  <a:pt x="107668" y="31480"/>
                </a:cubicBezTo>
                <a:cubicBezTo>
                  <a:pt x="107371" y="31480"/>
                  <a:pt x="107097" y="31230"/>
                  <a:pt x="107097" y="30909"/>
                </a:cubicBezTo>
                <a:cubicBezTo>
                  <a:pt x="107109" y="30599"/>
                  <a:pt x="107347" y="30349"/>
                  <a:pt x="107668" y="30349"/>
                </a:cubicBezTo>
                <a:close/>
                <a:moveTo>
                  <a:pt x="111395" y="30349"/>
                </a:moveTo>
                <a:cubicBezTo>
                  <a:pt x="111693" y="30349"/>
                  <a:pt x="111967" y="30599"/>
                  <a:pt x="111967" y="30909"/>
                </a:cubicBezTo>
                <a:cubicBezTo>
                  <a:pt x="111967" y="31206"/>
                  <a:pt x="111705" y="31480"/>
                  <a:pt x="111395" y="31480"/>
                </a:cubicBezTo>
                <a:cubicBezTo>
                  <a:pt x="111085" y="31480"/>
                  <a:pt x="110835" y="31230"/>
                  <a:pt x="110835" y="30909"/>
                </a:cubicBezTo>
                <a:cubicBezTo>
                  <a:pt x="110835" y="30599"/>
                  <a:pt x="111085" y="30349"/>
                  <a:pt x="111395" y="30349"/>
                </a:cubicBezTo>
                <a:close/>
                <a:moveTo>
                  <a:pt x="115122" y="30349"/>
                </a:moveTo>
                <a:cubicBezTo>
                  <a:pt x="115419" y="30349"/>
                  <a:pt x="115681" y="30599"/>
                  <a:pt x="115681" y="30909"/>
                </a:cubicBezTo>
                <a:cubicBezTo>
                  <a:pt x="115681" y="31206"/>
                  <a:pt x="115431" y="31480"/>
                  <a:pt x="115122" y="31480"/>
                </a:cubicBezTo>
                <a:cubicBezTo>
                  <a:pt x="114812" y="31480"/>
                  <a:pt x="114550" y="31230"/>
                  <a:pt x="114550" y="30909"/>
                </a:cubicBezTo>
                <a:cubicBezTo>
                  <a:pt x="114574" y="30599"/>
                  <a:pt x="114812" y="30349"/>
                  <a:pt x="115122" y="30349"/>
                </a:cubicBezTo>
                <a:close/>
                <a:moveTo>
                  <a:pt x="118860" y="30349"/>
                </a:moveTo>
                <a:cubicBezTo>
                  <a:pt x="119158" y="30349"/>
                  <a:pt x="119420" y="30599"/>
                  <a:pt x="119420" y="30909"/>
                </a:cubicBezTo>
                <a:cubicBezTo>
                  <a:pt x="119420" y="31206"/>
                  <a:pt x="119170" y="31480"/>
                  <a:pt x="118860" y="31480"/>
                </a:cubicBezTo>
                <a:cubicBezTo>
                  <a:pt x="118539" y="31480"/>
                  <a:pt x="118289" y="31230"/>
                  <a:pt x="118289" y="30909"/>
                </a:cubicBezTo>
                <a:cubicBezTo>
                  <a:pt x="118289" y="30599"/>
                  <a:pt x="118539" y="30349"/>
                  <a:pt x="118860" y="30349"/>
                </a:cubicBezTo>
                <a:close/>
                <a:moveTo>
                  <a:pt x="122575" y="30349"/>
                </a:moveTo>
                <a:cubicBezTo>
                  <a:pt x="122873" y="30349"/>
                  <a:pt x="123146" y="30599"/>
                  <a:pt x="123146" y="30909"/>
                </a:cubicBezTo>
                <a:cubicBezTo>
                  <a:pt x="123146" y="31206"/>
                  <a:pt x="122885" y="31480"/>
                  <a:pt x="122575" y="31480"/>
                </a:cubicBezTo>
                <a:cubicBezTo>
                  <a:pt x="122265" y="31480"/>
                  <a:pt x="122015" y="31230"/>
                  <a:pt x="122015" y="30909"/>
                </a:cubicBezTo>
                <a:cubicBezTo>
                  <a:pt x="122027" y="30599"/>
                  <a:pt x="122277" y="30349"/>
                  <a:pt x="122575" y="30349"/>
                </a:cubicBezTo>
                <a:close/>
                <a:moveTo>
                  <a:pt x="126314" y="30349"/>
                </a:moveTo>
                <a:cubicBezTo>
                  <a:pt x="126611" y="30349"/>
                  <a:pt x="126873" y="30599"/>
                  <a:pt x="126873" y="30909"/>
                </a:cubicBezTo>
                <a:cubicBezTo>
                  <a:pt x="126873" y="31206"/>
                  <a:pt x="126623" y="31480"/>
                  <a:pt x="126314" y="31480"/>
                </a:cubicBezTo>
                <a:cubicBezTo>
                  <a:pt x="126004" y="31480"/>
                  <a:pt x="125742" y="31230"/>
                  <a:pt x="125742" y="30909"/>
                </a:cubicBezTo>
                <a:cubicBezTo>
                  <a:pt x="125742" y="30599"/>
                  <a:pt x="126004" y="30349"/>
                  <a:pt x="126314" y="30349"/>
                </a:cubicBezTo>
                <a:close/>
                <a:moveTo>
                  <a:pt x="130028" y="30349"/>
                </a:moveTo>
                <a:cubicBezTo>
                  <a:pt x="130326" y="30349"/>
                  <a:pt x="130600" y="30599"/>
                  <a:pt x="130600" y="30909"/>
                </a:cubicBezTo>
                <a:cubicBezTo>
                  <a:pt x="130600" y="31206"/>
                  <a:pt x="130350" y="31480"/>
                  <a:pt x="130028" y="31480"/>
                </a:cubicBezTo>
                <a:cubicBezTo>
                  <a:pt x="129731" y="31480"/>
                  <a:pt x="129469" y="31230"/>
                  <a:pt x="129469" y="30909"/>
                </a:cubicBezTo>
                <a:cubicBezTo>
                  <a:pt x="129469" y="30599"/>
                  <a:pt x="129719" y="30349"/>
                  <a:pt x="130028" y="30349"/>
                </a:cubicBezTo>
                <a:close/>
                <a:moveTo>
                  <a:pt x="133767" y="30349"/>
                </a:moveTo>
                <a:cubicBezTo>
                  <a:pt x="134065" y="30349"/>
                  <a:pt x="134326" y="30599"/>
                  <a:pt x="134326" y="30909"/>
                </a:cubicBezTo>
                <a:cubicBezTo>
                  <a:pt x="134326" y="31206"/>
                  <a:pt x="134076" y="31480"/>
                  <a:pt x="133767" y="31480"/>
                </a:cubicBezTo>
                <a:cubicBezTo>
                  <a:pt x="133469" y="31480"/>
                  <a:pt x="133207" y="31230"/>
                  <a:pt x="133207" y="30909"/>
                </a:cubicBezTo>
                <a:cubicBezTo>
                  <a:pt x="133207" y="30599"/>
                  <a:pt x="133457" y="30349"/>
                  <a:pt x="133767" y="30349"/>
                </a:cubicBezTo>
                <a:close/>
                <a:moveTo>
                  <a:pt x="137494" y="30349"/>
                </a:moveTo>
                <a:cubicBezTo>
                  <a:pt x="137791" y="30349"/>
                  <a:pt x="138053" y="30599"/>
                  <a:pt x="138053" y="30909"/>
                </a:cubicBezTo>
                <a:cubicBezTo>
                  <a:pt x="138053" y="31206"/>
                  <a:pt x="137803" y="31480"/>
                  <a:pt x="137494" y="31480"/>
                </a:cubicBezTo>
                <a:cubicBezTo>
                  <a:pt x="137196" y="31480"/>
                  <a:pt x="136922" y="31230"/>
                  <a:pt x="136922" y="30909"/>
                </a:cubicBezTo>
                <a:cubicBezTo>
                  <a:pt x="136934" y="30599"/>
                  <a:pt x="137172" y="30349"/>
                  <a:pt x="137494" y="30349"/>
                </a:cubicBezTo>
                <a:close/>
                <a:moveTo>
                  <a:pt x="141220" y="30349"/>
                </a:moveTo>
                <a:cubicBezTo>
                  <a:pt x="141518" y="30349"/>
                  <a:pt x="141792" y="30599"/>
                  <a:pt x="141792" y="30909"/>
                </a:cubicBezTo>
                <a:cubicBezTo>
                  <a:pt x="141792" y="31206"/>
                  <a:pt x="141530" y="31480"/>
                  <a:pt x="141220" y="31480"/>
                </a:cubicBezTo>
                <a:cubicBezTo>
                  <a:pt x="140911" y="31480"/>
                  <a:pt x="140661" y="31230"/>
                  <a:pt x="140661" y="30909"/>
                </a:cubicBezTo>
                <a:cubicBezTo>
                  <a:pt x="140661" y="30599"/>
                  <a:pt x="140911" y="30349"/>
                  <a:pt x="141220" y="30349"/>
                </a:cubicBezTo>
                <a:close/>
                <a:moveTo>
                  <a:pt x="1548" y="32206"/>
                </a:moveTo>
                <a:cubicBezTo>
                  <a:pt x="1846" y="32206"/>
                  <a:pt x="2119" y="32456"/>
                  <a:pt x="2119" y="32778"/>
                </a:cubicBezTo>
                <a:cubicBezTo>
                  <a:pt x="2119" y="33087"/>
                  <a:pt x="1858" y="33338"/>
                  <a:pt x="1548" y="33338"/>
                </a:cubicBezTo>
                <a:cubicBezTo>
                  <a:pt x="1238" y="33338"/>
                  <a:pt x="988" y="33087"/>
                  <a:pt x="988" y="32778"/>
                </a:cubicBezTo>
                <a:cubicBezTo>
                  <a:pt x="988" y="32456"/>
                  <a:pt x="1238" y="32206"/>
                  <a:pt x="1548" y="32206"/>
                </a:cubicBezTo>
                <a:close/>
                <a:moveTo>
                  <a:pt x="5287" y="32206"/>
                </a:moveTo>
                <a:cubicBezTo>
                  <a:pt x="5596" y="32206"/>
                  <a:pt x="5846" y="32456"/>
                  <a:pt x="5846" y="32778"/>
                </a:cubicBezTo>
                <a:cubicBezTo>
                  <a:pt x="5846" y="33087"/>
                  <a:pt x="5596" y="33338"/>
                  <a:pt x="5287" y="33338"/>
                </a:cubicBezTo>
                <a:cubicBezTo>
                  <a:pt x="4977" y="33338"/>
                  <a:pt x="4715" y="33087"/>
                  <a:pt x="4715" y="32778"/>
                </a:cubicBezTo>
                <a:cubicBezTo>
                  <a:pt x="4715" y="32456"/>
                  <a:pt x="4977" y="32206"/>
                  <a:pt x="5287" y="32206"/>
                </a:cubicBezTo>
                <a:close/>
                <a:moveTo>
                  <a:pt x="9001" y="32206"/>
                </a:moveTo>
                <a:cubicBezTo>
                  <a:pt x="9299" y="32206"/>
                  <a:pt x="9573" y="32456"/>
                  <a:pt x="9573" y="32778"/>
                </a:cubicBezTo>
                <a:cubicBezTo>
                  <a:pt x="9573" y="33087"/>
                  <a:pt x="9323" y="33338"/>
                  <a:pt x="9001" y="33338"/>
                </a:cubicBezTo>
                <a:cubicBezTo>
                  <a:pt x="8704" y="33338"/>
                  <a:pt x="8442" y="33087"/>
                  <a:pt x="8442" y="32778"/>
                </a:cubicBezTo>
                <a:cubicBezTo>
                  <a:pt x="8442" y="32456"/>
                  <a:pt x="8692" y="32206"/>
                  <a:pt x="9001" y="32206"/>
                </a:cubicBezTo>
                <a:close/>
                <a:moveTo>
                  <a:pt x="12728" y="32206"/>
                </a:moveTo>
                <a:cubicBezTo>
                  <a:pt x="13037" y="32206"/>
                  <a:pt x="13288" y="32456"/>
                  <a:pt x="13288" y="32778"/>
                </a:cubicBezTo>
                <a:cubicBezTo>
                  <a:pt x="13288" y="33087"/>
                  <a:pt x="13037" y="33338"/>
                  <a:pt x="12728" y="33338"/>
                </a:cubicBezTo>
                <a:cubicBezTo>
                  <a:pt x="12418" y="33338"/>
                  <a:pt x="12156" y="33087"/>
                  <a:pt x="12156" y="32778"/>
                </a:cubicBezTo>
                <a:cubicBezTo>
                  <a:pt x="12156" y="32456"/>
                  <a:pt x="12418" y="32206"/>
                  <a:pt x="12728" y="32206"/>
                </a:cubicBezTo>
                <a:close/>
                <a:moveTo>
                  <a:pt x="16466" y="32206"/>
                </a:moveTo>
                <a:cubicBezTo>
                  <a:pt x="16764" y="32206"/>
                  <a:pt x="17026" y="32456"/>
                  <a:pt x="17026" y="32778"/>
                </a:cubicBezTo>
                <a:cubicBezTo>
                  <a:pt x="17026" y="33087"/>
                  <a:pt x="16776" y="33338"/>
                  <a:pt x="16466" y="33338"/>
                </a:cubicBezTo>
                <a:cubicBezTo>
                  <a:pt x="16169" y="33338"/>
                  <a:pt x="15895" y="33087"/>
                  <a:pt x="15895" y="32778"/>
                </a:cubicBezTo>
                <a:cubicBezTo>
                  <a:pt x="15895" y="32456"/>
                  <a:pt x="16145" y="32206"/>
                  <a:pt x="16466" y="32206"/>
                </a:cubicBezTo>
                <a:close/>
                <a:moveTo>
                  <a:pt x="20181" y="32206"/>
                </a:moveTo>
                <a:cubicBezTo>
                  <a:pt x="20491" y="32206"/>
                  <a:pt x="20753" y="32456"/>
                  <a:pt x="20753" y="32778"/>
                </a:cubicBezTo>
                <a:cubicBezTo>
                  <a:pt x="20753" y="33087"/>
                  <a:pt x="20491" y="33338"/>
                  <a:pt x="20181" y="33338"/>
                </a:cubicBezTo>
                <a:cubicBezTo>
                  <a:pt x="19872" y="33338"/>
                  <a:pt x="19622" y="33087"/>
                  <a:pt x="19622" y="32778"/>
                </a:cubicBezTo>
                <a:cubicBezTo>
                  <a:pt x="19622" y="32456"/>
                  <a:pt x="19872" y="32206"/>
                  <a:pt x="20181" y="32206"/>
                </a:cubicBezTo>
                <a:close/>
                <a:moveTo>
                  <a:pt x="23920" y="32206"/>
                </a:moveTo>
                <a:cubicBezTo>
                  <a:pt x="24217" y="32206"/>
                  <a:pt x="24479" y="32456"/>
                  <a:pt x="24479" y="32778"/>
                </a:cubicBezTo>
                <a:cubicBezTo>
                  <a:pt x="24479" y="33087"/>
                  <a:pt x="24229" y="33338"/>
                  <a:pt x="23920" y="33338"/>
                </a:cubicBezTo>
                <a:cubicBezTo>
                  <a:pt x="23610" y="33338"/>
                  <a:pt x="23348" y="33087"/>
                  <a:pt x="23348" y="32778"/>
                </a:cubicBezTo>
                <a:cubicBezTo>
                  <a:pt x="23348" y="32456"/>
                  <a:pt x="23610" y="32206"/>
                  <a:pt x="23920" y="32206"/>
                </a:cubicBezTo>
                <a:close/>
                <a:moveTo>
                  <a:pt x="27635" y="32206"/>
                </a:moveTo>
                <a:cubicBezTo>
                  <a:pt x="27956" y="32206"/>
                  <a:pt x="28206" y="32456"/>
                  <a:pt x="28206" y="32778"/>
                </a:cubicBezTo>
                <a:cubicBezTo>
                  <a:pt x="28206" y="33087"/>
                  <a:pt x="27956" y="33338"/>
                  <a:pt x="27635" y="33338"/>
                </a:cubicBezTo>
                <a:cubicBezTo>
                  <a:pt x="27325" y="33338"/>
                  <a:pt x="27075" y="33087"/>
                  <a:pt x="27075" y="32778"/>
                </a:cubicBezTo>
                <a:cubicBezTo>
                  <a:pt x="27075" y="32456"/>
                  <a:pt x="27325" y="32206"/>
                  <a:pt x="27635" y="32206"/>
                </a:cubicBezTo>
                <a:close/>
                <a:moveTo>
                  <a:pt x="31373" y="32206"/>
                </a:moveTo>
                <a:cubicBezTo>
                  <a:pt x="31671" y="32206"/>
                  <a:pt x="31945" y="32456"/>
                  <a:pt x="31945" y="32778"/>
                </a:cubicBezTo>
                <a:cubicBezTo>
                  <a:pt x="31945" y="33087"/>
                  <a:pt x="31683" y="33338"/>
                  <a:pt x="31373" y="33338"/>
                </a:cubicBezTo>
                <a:cubicBezTo>
                  <a:pt x="31064" y="33338"/>
                  <a:pt x="30814" y="33087"/>
                  <a:pt x="30814" y="32778"/>
                </a:cubicBezTo>
                <a:cubicBezTo>
                  <a:pt x="30814" y="32456"/>
                  <a:pt x="31064" y="32206"/>
                  <a:pt x="31373" y="32206"/>
                </a:cubicBezTo>
                <a:close/>
                <a:moveTo>
                  <a:pt x="35100" y="32206"/>
                </a:moveTo>
                <a:cubicBezTo>
                  <a:pt x="35409" y="32206"/>
                  <a:pt x="35659" y="32456"/>
                  <a:pt x="35659" y="32778"/>
                </a:cubicBezTo>
                <a:cubicBezTo>
                  <a:pt x="35659" y="33087"/>
                  <a:pt x="35409" y="33338"/>
                  <a:pt x="35100" y="33338"/>
                </a:cubicBezTo>
                <a:cubicBezTo>
                  <a:pt x="34778" y="33338"/>
                  <a:pt x="34528" y="33087"/>
                  <a:pt x="34528" y="32778"/>
                </a:cubicBezTo>
                <a:cubicBezTo>
                  <a:pt x="34528" y="32456"/>
                  <a:pt x="34778" y="32206"/>
                  <a:pt x="35100" y="32206"/>
                </a:cubicBezTo>
                <a:close/>
                <a:moveTo>
                  <a:pt x="38815" y="32206"/>
                </a:moveTo>
                <a:cubicBezTo>
                  <a:pt x="39112" y="32206"/>
                  <a:pt x="39386" y="32456"/>
                  <a:pt x="39386" y="32778"/>
                </a:cubicBezTo>
                <a:cubicBezTo>
                  <a:pt x="39386" y="33087"/>
                  <a:pt x="39124" y="33338"/>
                  <a:pt x="38815" y="33338"/>
                </a:cubicBezTo>
                <a:cubicBezTo>
                  <a:pt x="38517" y="33338"/>
                  <a:pt x="38255" y="33087"/>
                  <a:pt x="38255" y="32778"/>
                </a:cubicBezTo>
                <a:cubicBezTo>
                  <a:pt x="38255" y="32456"/>
                  <a:pt x="38505" y="32206"/>
                  <a:pt x="38815" y="32206"/>
                </a:cubicBezTo>
                <a:close/>
                <a:moveTo>
                  <a:pt x="42553" y="32206"/>
                </a:moveTo>
                <a:cubicBezTo>
                  <a:pt x="42863" y="32206"/>
                  <a:pt x="43113" y="32456"/>
                  <a:pt x="43113" y="32778"/>
                </a:cubicBezTo>
                <a:cubicBezTo>
                  <a:pt x="43113" y="33087"/>
                  <a:pt x="42863" y="33338"/>
                  <a:pt x="42553" y="33338"/>
                </a:cubicBezTo>
                <a:cubicBezTo>
                  <a:pt x="42232" y="33338"/>
                  <a:pt x="41982" y="33087"/>
                  <a:pt x="41982" y="32778"/>
                </a:cubicBezTo>
                <a:cubicBezTo>
                  <a:pt x="41982" y="32456"/>
                  <a:pt x="42244" y="32206"/>
                  <a:pt x="42553" y="32206"/>
                </a:cubicBezTo>
                <a:close/>
                <a:moveTo>
                  <a:pt x="46268" y="32206"/>
                </a:moveTo>
                <a:cubicBezTo>
                  <a:pt x="46565" y="32206"/>
                  <a:pt x="46839" y="32456"/>
                  <a:pt x="46839" y="32778"/>
                </a:cubicBezTo>
                <a:cubicBezTo>
                  <a:pt x="46839" y="33087"/>
                  <a:pt x="46589" y="33338"/>
                  <a:pt x="46268" y="33338"/>
                </a:cubicBezTo>
                <a:cubicBezTo>
                  <a:pt x="45970" y="33338"/>
                  <a:pt x="45708" y="33087"/>
                  <a:pt x="45708" y="32778"/>
                </a:cubicBezTo>
                <a:cubicBezTo>
                  <a:pt x="45708" y="32456"/>
                  <a:pt x="45958" y="32206"/>
                  <a:pt x="46268" y="32206"/>
                </a:cubicBezTo>
                <a:close/>
                <a:moveTo>
                  <a:pt x="50006" y="32206"/>
                </a:moveTo>
                <a:cubicBezTo>
                  <a:pt x="50316" y="32206"/>
                  <a:pt x="50578" y="32456"/>
                  <a:pt x="50578" y="32778"/>
                </a:cubicBezTo>
                <a:cubicBezTo>
                  <a:pt x="50578" y="33087"/>
                  <a:pt x="50316" y="33338"/>
                  <a:pt x="50006" y="33338"/>
                </a:cubicBezTo>
                <a:cubicBezTo>
                  <a:pt x="49697" y="33338"/>
                  <a:pt x="49447" y="33087"/>
                  <a:pt x="49447" y="32778"/>
                </a:cubicBezTo>
                <a:cubicBezTo>
                  <a:pt x="49447" y="32456"/>
                  <a:pt x="49697" y="32206"/>
                  <a:pt x="50006" y="32206"/>
                </a:cubicBezTo>
                <a:close/>
                <a:moveTo>
                  <a:pt x="53733" y="32206"/>
                </a:moveTo>
                <a:cubicBezTo>
                  <a:pt x="54031" y="32206"/>
                  <a:pt x="54293" y="32456"/>
                  <a:pt x="54293" y="32778"/>
                </a:cubicBezTo>
                <a:cubicBezTo>
                  <a:pt x="54293" y="33087"/>
                  <a:pt x="54043" y="33338"/>
                  <a:pt x="53733" y="33338"/>
                </a:cubicBezTo>
                <a:cubicBezTo>
                  <a:pt x="53412" y="33338"/>
                  <a:pt x="53162" y="33087"/>
                  <a:pt x="53162" y="32778"/>
                </a:cubicBezTo>
                <a:cubicBezTo>
                  <a:pt x="53162" y="32456"/>
                  <a:pt x="53412" y="32206"/>
                  <a:pt x="53733" y="32206"/>
                </a:cubicBezTo>
                <a:close/>
                <a:moveTo>
                  <a:pt x="57460" y="32206"/>
                </a:moveTo>
                <a:cubicBezTo>
                  <a:pt x="57781" y="32206"/>
                  <a:pt x="58031" y="32456"/>
                  <a:pt x="58031" y="32778"/>
                </a:cubicBezTo>
                <a:cubicBezTo>
                  <a:pt x="58031" y="33087"/>
                  <a:pt x="57781" y="33338"/>
                  <a:pt x="57460" y="33338"/>
                </a:cubicBezTo>
                <a:cubicBezTo>
                  <a:pt x="57150" y="33338"/>
                  <a:pt x="56900" y="33087"/>
                  <a:pt x="56900" y="32778"/>
                </a:cubicBezTo>
                <a:cubicBezTo>
                  <a:pt x="56900" y="32456"/>
                  <a:pt x="57150" y="32206"/>
                  <a:pt x="57460" y="32206"/>
                </a:cubicBezTo>
                <a:close/>
                <a:moveTo>
                  <a:pt x="61186" y="32206"/>
                </a:moveTo>
                <a:cubicBezTo>
                  <a:pt x="61484" y="32206"/>
                  <a:pt x="61746" y="32456"/>
                  <a:pt x="61746" y="32778"/>
                </a:cubicBezTo>
                <a:cubicBezTo>
                  <a:pt x="61746" y="33087"/>
                  <a:pt x="61496" y="33338"/>
                  <a:pt x="61186" y="33338"/>
                </a:cubicBezTo>
                <a:cubicBezTo>
                  <a:pt x="60877" y="33338"/>
                  <a:pt x="60615" y="33087"/>
                  <a:pt x="60615" y="32778"/>
                </a:cubicBezTo>
                <a:cubicBezTo>
                  <a:pt x="60615" y="32456"/>
                  <a:pt x="60877" y="32206"/>
                  <a:pt x="61186" y="32206"/>
                </a:cubicBezTo>
                <a:close/>
                <a:moveTo>
                  <a:pt x="64925" y="32206"/>
                </a:moveTo>
                <a:cubicBezTo>
                  <a:pt x="65234" y="32206"/>
                  <a:pt x="65485" y="32456"/>
                  <a:pt x="65485" y="32778"/>
                </a:cubicBezTo>
                <a:cubicBezTo>
                  <a:pt x="65485" y="33087"/>
                  <a:pt x="65234" y="33338"/>
                  <a:pt x="64925" y="33338"/>
                </a:cubicBezTo>
                <a:cubicBezTo>
                  <a:pt x="64603" y="33338"/>
                  <a:pt x="64353" y="33087"/>
                  <a:pt x="64353" y="32778"/>
                </a:cubicBezTo>
                <a:cubicBezTo>
                  <a:pt x="64353" y="32456"/>
                  <a:pt x="64603" y="32206"/>
                  <a:pt x="64925" y="32206"/>
                </a:cubicBezTo>
                <a:close/>
                <a:moveTo>
                  <a:pt x="68640" y="32206"/>
                </a:moveTo>
                <a:cubicBezTo>
                  <a:pt x="68937" y="32206"/>
                  <a:pt x="69211" y="32456"/>
                  <a:pt x="69211" y="32778"/>
                </a:cubicBezTo>
                <a:cubicBezTo>
                  <a:pt x="69211" y="33087"/>
                  <a:pt x="68949" y="33338"/>
                  <a:pt x="68640" y="33338"/>
                </a:cubicBezTo>
                <a:cubicBezTo>
                  <a:pt x="68330" y="33338"/>
                  <a:pt x="68080" y="33087"/>
                  <a:pt x="68080" y="32778"/>
                </a:cubicBezTo>
                <a:cubicBezTo>
                  <a:pt x="68092" y="32456"/>
                  <a:pt x="68330" y="32206"/>
                  <a:pt x="68640" y="32206"/>
                </a:cubicBezTo>
                <a:close/>
                <a:moveTo>
                  <a:pt x="72366" y="32206"/>
                </a:moveTo>
                <a:cubicBezTo>
                  <a:pt x="72676" y="32206"/>
                  <a:pt x="72926" y="32456"/>
                  <a:pt x="72926" y="32778"/>
                </a:cubicBezTo>
                <a:cubicBezTo>
                  <a:pt x="72926" y="33087"/>
                  <a:pt x="72676" y="33338"/>
                  <a:pt x="72366" y="33338"/>
                </a:cubicBezTo>
                <a:cubicBezTo>
                  <a:pt x="72045" y="33338"/>
                  <a:pt x="71795" y="33087"/>
                  <a:pt x="71795" y="32778"/>
                </a:cubicBezTo>
                <a:cubicBezTo>
                  <a:pt x="71795" y="32456"/>
                  <a:pt x="72069" y="32206"/>
                  <a:pt x="72366" y="32206"/>
                </a:cubicBezTo>
                <a:close/>
                <a:moveTo>
                  <a:pt x="76093" y="32206"/>
                </a:moveTo>
                <a:cubicBezTo>
                  <a:pt x="76391" y="32206"/>
                  <a:pt x="76664" y="32456"/>
                  <a:pt x="76664" y="32778"/>
                </a:cubicBezTo>
                <a:cubicBezTo>
                  <a:pt x="76664" y="33087"/>
                  <a:pt x="76403" y="33338"/>
                  <a:pt x="76093" y="33338"/>
                </a:cubicBezTo>
                <a:cubicBezTo>
                  <a:pt x="75795" y="33338"/>
                  <a:pt x="75533" y="33087"/>
                  <a:pt x="75533" y="32778"/>
                </a:cubicBezTo>
                <a:cubicBezTo>
                  <a:pt x="75533" y="32456"/>
                  <a:pt x="75783" y="32206"/>
                  <a:pt x="76093" y="32206"/>
                </a:cubicBezTo>
                <a:close/>
                <a:moveTo>
                  <a:pt x="79712" y="32206"/>
                </a:moveTo>
                <a:cubicBezTo>
                  <a:pt x="80010" y="32206"/>
                  <a:pt x="80284" y="32456"/>
                  <a:pt x="80284" y="32778"/>
                </a:cubicBezTo>
                <a:cubicBezTo>
                  <a:pt x="80284" y="33087"/>
                  <a:pt x="80022" y="33338"/>
                  <a:pt x="79712" y="33338"/>
                </a:cubicBezTo>
                <a:cubicBezTo>
                  <a:pt x="79403" y="33338"/>
                  <a:pt x="79153" y="33087"/>
                  <a:pt x="79153" y="32778"/>
                </a:cubicBezTo>
                <a:cubicBezTo>
                  <a:pt x="79153" y="32456"/>
                  <a:pt x="79403" y="32206"/>
                  <a:pt x="79712" y="32206"/>
                </a:cubicBezTo>
                <a:close/>
                <a:moveTo>
                  <a:pt x="83451" y="32206"/>
                </a:moveTo>
                <a:cubicBezTo>
                  <a:pt x="83761" y="32206"/>
                  <a:pt x="84011" y="32456"/>
                  <a:pt x="84011" y="32778"/>
                </a:cubicBezTo>
                <a:cubicBezTo>
                  <a:pt x="84011" y="33087"/>
                  <a:pt x="83761" y="33338"/>
                  <a:pt x="83451" y="33338"/>
                </a:cubicBezTo>
                <a:cubicBezTo>
                  <a:pt x="83141" y="33338"/>
                  <a:pt x="82880" y="33087"/>
                  <a:pt x="82880" y="32778"/>
                </a:cubicBezTo>
                <a:cubicBezTo>
                  <a:pt x="82880" y="32456"/>
                  <a:pt x="83141" y="32206"/>
                  <a:pt x="83451" y="32206"/>
                </a:cubicBezTo>
                <a:close/>
                <a:moveTo>
                  <a:pt x="87166" y="32206"/>
                </a:moveTo>
                <a:cubicBezTo>
                  <a:pt x="87463" y="32206"/>
                  <a:pt x="87737" y="32456"/>
                  <a:pt x="87737" y="32778"/>
                </a:cubicBezTo>
                <a:cubicBezTo>
                  <a:pt x="87737" y="33087"/>
                  <a:pt x="87475" y="33338"/>
                  <a:pt x="87166" y="33338"/>
                </a:cubicBezTo>
                <a:cubicBezTo>
                  <a:pt x="86856" y="33338"/>
                  <a:pt x="86606" y="33087"/>
                  <a:pt x="86606" y="32778"/>
                </a:cubicBezTo>
                <a:cubicBezTo>
                  <a:pt x="86606" y="32456"/>
                  <a:pt x="86856" y="32206"/>
                  <a:pt x="87166" y="32206"/>
                </a:cubicBezTo>
                <a:close/>
                <a:moveTo>
                  <a:pt x="90904" y="32206"/>
                </a:moveTo>
                <a:cubicBezTo>
                  <a:pt x="91214" y="32206"/>
                  <a:pt x="91464" y="32456"/>
                  <a:pt x="91464" y="32778"/>
                </a:cubicBezTo>
                <a:cubicBezTo>
                  <a:pt x="91464" y="33087"/>
                  <a:pt x="91214" y="33338"/>
                  <a:pt x="90904" y="33338"/>
                </a:cubicBezTo>
                <a:cubicBezTo>
                  <a:pt x="90595" y="33338"/>
                  <a:pt x="90345" y="33087"/>
                  <a:pt x="90345" y="32778"/>
                </a:cubicBezTo>
                <a:cubicBezTo>
                  <a:pt x="90345" y="32456"/>
                  <a:pt x="90595" y="32206"/>
                  <a:pt x="90904" y="32206"/>
                </a:cubicBezTo>
                <a:close/>
                <a:moveTo>
                  <a:pt x="94631" y="32206"/>
                </a:moveTo>
                <a:cubicBezTo>
                  <a:pt x="94929" y="32206"/>
                  <a:pt x="95191" y="32456"/>
                  <a:pt x="95191" y="32778"/>
                </a:cubicBezTo>
                <a:cubicBezTo>
                  <a:pt x="95191" y="33087"/>
                  <a:pt x="94941" y="33338"/>
                  <a:pt x="94631" y="33338"/>
                </a:cubicBezTo>
                <a:cubicBezTo>
                  <a:pt x="94310" y="33338"/>
                  <a:pt x="94060" y="33087"/>
                  <a:pt x="94060" y="32778"/>
                </a:cubicBezTo>
                <a:cubicBezTo>
                  <a:pt x="94071" y="32456"/>
                  <a:pt x="94310" y="32206"/>
                  <a:pt x="94631" y="32206"/>
                </a:cubicBezTo>
                <a:close/>
                <a:moveTo>
                  <a:pt x="98346" y="32206"/>
                </a:moveTo>
                <a:cubicBezTo>
                  <a:pt x="98655" y="32206"/>
                  <a:pt x="98905" y="32456"/>
                  <a:pt x="98905" y="32778"/>
                </a:cubicBezTo>
                <a:cubicBezTo>
                  <a:pt x="98905" y="33087"/>
                  <a:pt x="98655" y="33338"/>
                  <a:pt x="98346" y="33338"/>
                </a:cubicBezTo>
                <a:cubicBezTo>
                  <a:pt x="98036" y="33338"/>
                  <a:pt x="97786" y="33087"/>
                  <a:pt x="97786" y="32778"/>
                </a:cubicBezTo>
                <a:cubicBezTo>
                  <a:pt x="97786" y="32456"/>
                  <a:pt x="98036" y="32206"/>
                  <a:pt x="98346" y="32206"/>
                </a:cubicBezTo>
                <a:close/>
                <a:moveTo>
                  <a:pt x="102084" y="32206"/>
                </a:moveTo>
                <a:cubicBezTo>
                  <a:pt x="102382" y="32206"/>
                  <a:pt x="102644" y="32456"/>
                  <a:pt x="102644" y="32778"/>
                </a:cubicBezTo>
                <a:cubicBezTo>
                  <a:pt x="102644" y="33087"/>
                  <a:pt x="102394" y="33338"/>
                  <a:pt x="102084" y="33338"/>
                </a:cubicBezTo>
                <a:cubicBezTo>
                  <a:pt x="101787" y="33338"/>
                  <a:pt x="101513" y="33087"/>
                  <a:pt x="101513" y="32778"/>
                </a:cubicBezTo>
                <a:cubicBezTo>
                  <a:pt x="101513" y="32456"/>
                  <a:pt x="101775" y="32206"/>
                  <a:pt x="102084" y="32206"/>
                </a:cubicBezTo>
                <a:close/>
                <a:moveTo>
                  <a:pt x="105799" y="32206"/>
                </a:moveTo>
                <a:cubicBezTo>
                  <a:pt x="106121" y="32206"/>
                  <a:pt x="106371" y="32456"/>
                  <a:pt x="106371" y="32778"/>
                </a:cubicBezTo>
                <a:cubicBezTo>
                  <a:pt x="106371" y="33087"/>
                  <a:pt x="106109" y="33338"/>
                  <a:pt x="105799" y="33338"/>
                </a:cubicBezTo>
                <a:cubicBezTo>
                  <a:pt x="105490" y="33338"/>
                  <a:pt x="105239" y="33087"/>
                  <a:pt x="105239" y="32778"/>
                </a:cubicBezTo>
                <a:cubicBezTo>
                  <a:pt x="105239" y="32456"/>
                  <a:pt x="105490" y="32206"/>
                  <a:pt x="105799" y="32206"/>
                </a:cubicBezTo>
                <a:close/>
                <a:moveTo>
                  <a:pt x="109538" y="32206"/>
                </a:moveTo>
                <a:cubicBezTo>
                  <a:pt x="109835" y="32206"/>
                  <a:pt x="110109" y="32456"/>
                  <a:pt x="110109" y="32778"/>
                </a:cubicBezTo>
                <a:cubicBezTo>
                  <a:pt x="110109" y="33087"/>
                  <a:pt x="109847" y="33338"/>
                  <a:pt x="109538" y="33338"/>
                </a:cubicBezTo>
                <a:cubicBezTo>
                  <a:pt x="109228" y="33338"/>
                  <a:pt x="108978" y="33087"/>
                  <a:pt x="108978" y="32778"/>
                </a:cubicBezTo>
                <a:cubicBezTo>
                  <a:pt x="108978" y="32456"/>
                  <a:pt x="109228" y="32206"/>
                  <a:pt x="109538" y="32206"/>
                </a:cubicBezTo>
                <a:close/>
                <a:moveTo>
                  <a:pt x="113264" y="32206"/>
                </a:moveTo>
                <a:cubicBezTo>
                  <a:pt x="113574" y="32206"/>
                  <a:pt x="113824" y="32456"/>
                  <a:pt x="113824" y="32778"/>
                </a:cubicBezTo>
                <a:cubicBezTo>
                  <a:pt x="113824" y="33087"/>
                  <a:pt x="113574" y="33338"/>
                  <a:pt x="113264" y="33338"/>
                </a:cubicBezTo>
                <a:cubicBezTo>
                  <a:pt x="112943" y="33338"/>
                  <a:pt x="112693" y="33087"/>
                  <a:pt x="112693" y="32778"/>
                </a:cubicBezTo>
                <a:cubicBezTo>
                  <a:pt x="112693" y="32456"/>
                  <a:pt x="112943" y="32206"/>
                  <a:pt x="113264" y="32206"/>
                </a:cubicBezTo>
                <a:close/>
                <a:moveTo>
                  <a:pt x="116991" y="32206"/>
                </a:moveTo>
                <a:cubicBezTo>
                  <a:pt x="117289" y="32206"/>
                  <a:pt x="117562" y="32456"/>
                  <a:pt x="117562" y="32778"/>
                </a:cubicBezTo>
                <a:cubicBezTo>
                  <a:pt x="117562" y="33087"/>
                  <a:pt x="117312" y="33338"/>
                  <a:pt x="116991" y="33338"/>
                </a:cubicBezTo>
                <a:cubicBezTo>
                  <a:pt x="116681" y="33338"/>
                  <a:pt x="116431" y="33087"/>
                  <a:pt x="116431" y="32778"/>
                </a:cubicBezTo>
                <a:cubicBezTo>
                  <a:pt x="116431" y="32456"/>
                  <a:pt x="116681" y="32206"/>
                  <a:pt x="116991" y="32206"/>
                </a:cubicBezTo>
                <a:close/>
                <a:moveTo>
                  <a:pt x="120718" y="32206"/>
                </a:moveTo>
                <a:cubicBezTo>
                  <a:pt x="121027" y="32206"/>
                  <a:pt x="121277" y="32456"/>
                  <a:pt x="121277" y="32778"/>
                </a:cubicBezTo>
                <a:cubicBezTo>
                  <a:pt x="121277" y="33087"/>
                  <a:pt x="121027" y="33338"/>
                  <a:pt x="120718" y="33338"/>
                </a:cubicBezTo>
                <a:cubicBezTo>
                  <a:pt x="120408" y="33338"/>
                  <a:pt x="120146" y="33087"/>
                  <a:pt x="120146" y="32778"/>
                </a:cubicBezTo>
                <a:cubicBezTo>
                  <a:pt x="120146" y="32456"/>
                  <a:pt x="120420" y="32206"/>
                  <a:pt x="120718" y="32206"/>
                </a:cubicBezTo>
                <a:close/>
                <a:moveTo>
                  <a:pt x="124456" y="32206"/>
                </a:moveTo>
                <a:cubicBezTo>
                  <a:pt x="124754" y="32206"/>
                  <a:pt x="125016" y="32456"/>
                  <a:pt x="125016" y="32778"/>
                </a:cubicBezTo>
                <a:cubicBezTo>
                  <a:pt x="125016" y="33087"/>
                  <a:pt x="124766" y="33338"/>
                  <a:pt x="124456" y="33338"/>
                </a:cubicBezTo>
                <a:cubicBezTo>
                  <a:pt x="124135" y="33338"/>
                  <a:pt x="123885" y="33087"/>
                  <a:pt x="123885" y="32778"/>
                </a:cubicBezTo>
                <a:cubicBezTo>
                  <a:pt x="123885" y="32456"/>
                  <a:pt x="124135" y="32206"/>
                  <a:pt x="124456" y="32206"/>
                </a:cubicBezTo>
                <a:close/>
                <a:moveTo>
                  <a:pt x="128171" y="32206"/>
                </a:moveTo>
                <a:cubicBezTo>
                  <a:pt x="128480" y="32206"/>
                  <a:pt x="128742" y="32456"/>
                  <a:pt x="128742" y="32778"/>
                </a:cubicBezTo>
                <a:cubicBezTo>
                  <a:pt x="128742" y="33087"/>
                  <a:pt x="128480" y="33338"/>
                  <a:pt x="128171" y="33338"/>
                </a:cubicBezTo>
                <a:cubicBezTo>
                  <a:pt x="127861" y="33338"/>
                  <a:pt x="127611" y="33087"/>
                  <a:pt x="127611" y="32778"/>
                </a:cubicBezTo>
                <a:cubicBezTo>
                  <a:pt x="127611" y="32456"/>
                  <a:pt x="127861" y="32206"/>
                  <a:pt x="128171" y="32206"/>
                </a:cubicBezTo>
                <a:close/>
                <a:moveTo>
                  <a:pt x="131898" y="32206"/>
                </a:moveTo>
                <a:cubicBezTo>
                  <a:pt x="132195" y="32206"/>
                  <a:pt x="132457" y="32456"/>
                  <a:pt x="132457" y="32778"/>
                </a:cubicBezTo>
                <a:cubicBezTo>
                  <a:pt x="132457" y="33087"/>
                  <a:pt x="132207" y="33338"/>
                  <a:pt x="131898" y="33338"/>
                </a:cubicBezTo>
                <a:cubicBezTo>
                  <a:pt x="131600" y="33338"/>
                  <a:pt x="131326" y="33087"/>
                  <a:pt x="131326" y="32778"/>
                </a:cubicBezTo>
                <a:cubicBezTo>
                  <a:pt x="131338" y="32456"/>
                  <a:pt x="131576" y="32206"/>
                  <a:pt x="131898" y="32206"/>
                </a:cubicBezTo>
                <a:close/>
                <a:moveTo>
                  <a:pt x="135624" y="32206"/>
                </a:moveTo>
                <a:cubicBezTo>
                  <a:pt x="135946" y="32206"/>
                  <a:pt x="136196" y="32456"/>
                  <a:pt x="136196" y="32778"/>
                </a:cubicBezTo>
                <a:cubicBezTo>
                  <a:pt x="136196" y="33087"/>
                  <a:pt x="135934" y="33338"/>
                  <a:pt x="135624" y="33338"/>
                </a:cubicBezTo>
                <a:cubicBezTo>
                  <a:pt x="135315" y="33338"/>
                  <a:pt x="135065" y="33087"/>
                  <a:pt x="135065" y="32778"/>
                </a:cubicBezTo>
                <a:cubicBezTo>
                  <a:pt x="135065" y="32456"/>
                  <a:pt x="135315" y="32206"/>
                  <a:pt x="135624" y="32206"/>
                </a:cubicBezTo>
                <a:close/>
                <a:moveTo>
                  <a:pt x="139351" y="32206"/>
                </a:moveTo>
                <a:cubicBezTo>
                  <a:pt x="139649" y="32206"/>
                  <a:pt x="139910" y="32456"/>
                  <a:pt x="139910" y="32778"/>
                </a:cubicBezTo>
                <a:cubicBezTo>
                  <a:pt x="139910" y="33087"/>
                  <a:pt x="139660" y="33338"/>
                  <a:pt x="139351" y="33338"/>
                </a:cubicBezTo>
                <a:cubicBezTo>
                  <a:pt x="139053" y="33338"/>
                  <a:pt x="138779" y="33087"/>
                  <a:pt x="138779" y="32778"/>
                </a:cubicBezTo>
                <a:cubicBezTo>
                  <a:pt x="138779" y="32456"/>
                  <a:pt x="139041" y="32206"/>
                  <a:pt x="139351" y="32206"/>
                </a:cubicBezTo>
                <a:close/>
                <a:moveTo>
                  <a:pt x="143089" y="32206"/>
                </a:moveTo>
                <a:cubicBezTo>
                  <a:pt x="143399" y="32206"/>
                  <a:pt x="143649" y="32456"/>
                  <a:pt x="143649" y="32778"/>
                </a:cubicBezTo>
                <a:cubicBezTo>
                  <a:pt x="143649" y="33087"/>
                  <a:pt x="143399" y="33338"/>
                  <a:pt x="143089" y="33338"/>
                </a:cubicBezTo>
                <a:cubicBezTo>
                  <a:pt x="142768" y="33338"/>
                  <a:pt x="142518" y="33087"/>
                  <a:pt x="142518" y="32778"/>
                </a:cubicBezTo>
                <a:cubicBezTo>
                  <a:pt x="142518" y="32456"/>
                  <a:pt x="142768" y="32206"/>
                  <a:pt x="143089" y="32206"/>
                </a:cubicBezTo>
                <a:close/>
                <a:moveTo>
                  <a:pt x="3405" y="34064"/>
                </a:moveTo>
                <a:cubicBezTo>
                  <a:pt x="3703" y="34064"/>
                  <a:pt x="3977" y="34326"/>
                  <a:pt x="3977" y="34635"/>
                </a:cubicBezTo>
                <a:cubicBezTo>
                  <a:pt x="3977" y="34933"/>
                  <a:pt x="3727" y="35195"/>
                  <a:pt x="3405" y="35195"/>
                </a:cubicBezTo>
                <a:cubicBezTo>
                  <a:pt x="3096" y="35195"/>
                  <a:pt x="2846" y="34945"/>
                  <a:pt x="2846" y="34635"/>
                </a:cubicBezTo>
                <a:cubicBezTo>
                  <a:pt x="2858" y="34302"/>
                  <a:pt x="3096" y="34064"/>
                  <a:pt x="3405" y="34064"/>
                </a:cubicBezTo>
                <a:close/>
                <a:moveTo>
                  <a:pt x="7132" y="34064"/>
                </a:moveTo>
                <a:cubicBezTo>
                  <a:pt x="7430" y="34064"/>
                  <a:pt x="7692" y="34326"/>
                  <a:pt x="7692" y="34635"/>
                </a:cubicBezTo>
                <a:cubicBezTo>
                  <a:pt x="7692" y="34933"/>
                  <a:pt x="7442" y="35195"/>
                  <a:pt x="7132" y="35195"/>
                </a:cubicBezTo>
                <a:cubicBezTo>
                  <a:pt x="6834" y="35195"/>
                  <a:pt x="6560" y="34945"/>
                  <a:pt x="6560" y="34635"/>
                </a:cubicBezTo>
                <a:cubicBezTo>
                  <a:pt x="6584" y="34302"/>
                  <a:pt x="6822" y="34064"/>
                  <a:pt x="7132" y="34064"/>
                </a:cubicBezTo>
                <a:close/>
                <a:moveTo>
                  <a:pt x="10871" y="34064"/>
                </a:moveTo>
                <a:cubicBezTo>
                  <a:pt x="11168" y="34064"/>
                  <a:pt x="11430" y="34326"/>
                  <a:pt x="11430" y="34635"/>
                </a:cubicBezTo>
                <a:cubicBezTo>
                  <a:pt x="11430" y="34933"/>
                  <a:pt x="11180" y="35195"/>
                  <a:pt x="10871" y="35195"/>
                </a:cubicBezTo>
                <a:cubicBezTo>
                  <a:pt x="10573" y="35195"/>
                  <a:pt x="10299" y="34945"/>
                  <a:pt x="10299" y="34635"/>
                </a:cubicBezTo>
                <a:cubicBezTo>
                  <a:pt x="10299" y="34302"/>
                  <a:pt x="10549" y="34064"/>
                  <a:pt x="10871" y="34064"/>
                </a:cubicBezTo>
                <a:close/>
                <a:moveTo>
                  <a:pt x="14585" y="34064"/>
                </a:moveTo>
                <a:cubicBezTo>
                  <a:pt x="14883" y="34064"/>
                  <a:pt x="15157" y="34326"/>
                  <a:pt x="15157" y="34635"/>
                </a:cubicBezTo>
                <a:cubicBezTo>
                  <a:pt x="15157" y="34933"/>
                  <a:pt x="14895" y="35195"/>
                  <a:pt x="14585" y="35195"/>
                </a:cubicBezTo>
                <a:cubicBezTo>
                  <a:pt x="14288" y="35195"/>
                  <a:pt x="14014" y="34945"/>
                  <a:pt x="14014" y="34635"/>
                </a:cubicBezTo>
                <a:cubicBezTo>
                  <a:pt x="14038" y="34302"/>
                  <a:pt x="14276" y="34064"/>
                  <a:pt x="14585" y="34064"/>
                </a:cubicBezTo>
                <a:close/>
                <a:moveTo>
                  <a:pt x="18324" y="34064"/>
                </a:moveTo>
                <a:cubicBezTo>
                  <a:pt x="18622" y="34064"/>
                  <a:pt x="18883" y="34326"/>
                  <a:pt x="18883" y="34635"/>
                </a:cubicBezTo>
                <a:cubicBezTo>
                  <a:pt x="18883" y="34933"/>
                  <a:pt x="18633" y="35195"/>
                  <a:pt x="18324" y="35195"/>
                </a:cubicBezTo>
                <a:cubicBezTo>
                  <a:pt x="18026" y="35195"/>
                  <a:pt x="17752" y="34945"/>
                  <a:pt x="17752" y="34635"/>
                </a:cubicBezTo>
                <a:cubicBezTo>
                  <a:pt x="17752" y="34302"/>
                  <a:pt x="18014" y="34064"/>
                  <a:pt x="18324" y="34064"/>
                </a:cubicBezTo>
                <a:close/>
                <a:moveTo>
                  <a:pt x="22039" y="34064"/>
                </a:moveTo>
                <a:cubicBezTo>
                  <a:pt x="22336" y="34064"/>
                  <a:pt x="22610" y="34326"/>
                  <a:pt x="22610" y="34635"/>
                </a:cubicBezTo>
                <a:cubicBezTo>
                  <a:pt x="22610" y="34933"/>
                  <a:pt x="22360" y="35195"/>
                  <a:pt x="22039" y="35195"/>
                </a:cubicBezTo>
                <a:cubicBezTo>
                  <a:pt x="21729" y="35195"/>
                  <a:pt x="21479" y="34945"/>
                  <a:pt x="21479" y="34635"/>
                </a:cubicBezTo>
                <a:cubicBezTo>
                  <a:pt x="21491" y="34302"/>
                  <a:pt x="21729" y="34064"/>
                  <a:pt x="22039" y="34064"/>
                </a:cubicBezTo>
                <a:close/>
                <a:moveTo>
                  <a:pt x="25777" y="34064"/>
                </a:moveTo>
                <a:cubicBezTo>
                  <a:pt x="26075" y="34064"/>
                  <a:pt x="26349" y="34326"/>
                  <a:pt x="26349" y="34635"/>
                </a:cubicBezTo>
                <a:cubicBezTo>
                  <a:pt x="26349" y="34933"/>
                  <a:pt x="26087" y="35195"/>
                  <a:pt x="25777" y="35195"/>
                </a:cubicBezTo>
                <a:cubicBezTo>
                  <a:pt x="25468" y="35195"/>
                  <a:pt x="25206" y="34945"/>
                  <a:pt x="25206" y="34635"/>
                </a:cubicBezTo>
                <a:cubicBezTo>
                  <a:pt x="25218" y="34302"/>
                  <a:pt x="25468" y="34064"/>
                  <a:pt x="25777" y="34064"/>
                </a:cubicBezTo>
                <a:close/>
                <a:moveTo>
                  <a:pt x="29504" y="34064"/>
                </a:moveTo>
                <a:cubicBezTo>
                  <a:pt x="29801" y="34064"/>
                  <a:pt x="30063" y="34326"/>
                  <a:pt x="30063" y="34635"/>
                </a:cubicBezTo>
                <a:cubicBezTo>
                  <a:pt x="30063" y="34933"/>
                  <a:pt x="29813" y="35195"/>
                  <a:pt x="29504" y="35195"/>
                </a:cubicBezTo>
                <a:cubicBezTo>
                  <a:pt x="29182" y="35195"/>
                  <a:pt x="28932" y="34945"/>
                  <a:pt x="28932" y="34635"/>
                </a:cubicBezTo>
                <a:cubicBezTo>
                  <a:pt x="28944" y="34302"/>
                  <a:pt x="29182" y="34064"/>
                  <a:pt x="29504" y="34064"/>
                </a:cubicBezTo>
                <a:close/>
                <a:moveTo>
                  <a:pt x="33230" y="34064"/>
                </a:moveTo>
                <a:cubicBezTo>
                  <a:pt x="33528" y="34064"/>
                  <a:pt x="33802" y="34326"/>
                  <a:pt x="33802" y="34635"/>
                </a:cubicBezTo>
                <a:cubicBezTo>
                  <a:pt x="33802" y="34933"/>
                  <a:pt x="33552" y="35195"/>
                  <a:pt x="33230" y="35195"/>
                </a:cubicBezTo>
                <a:cubicBezTo>
                  <a:pt x="32921" y="35195"/>
                  <a:pt x="32671" y="34945"/>
                  <a:pt x="32671" y="34635"/>
                </a:cubicBezTo>
                <a:cubicBezTo>
                  <a:pt x="32671" y="34302"/>
                  <a:pt x="32921" y="34064"/>
                  <a:pt x="33230" y="34064"/>
                </a:cubicBezTo>
                <a:close/>
                <a:moveTo>
                  <a:pt x="36957" y="34064"/>
                </a:moveTo>
                <a:cubicBezTo>
                  <a:pt x="37255" y="34064"/>
                  <a:pt x="37517" y="34326"/>
                  <a:pt x="37517" y="34635"/>
                </a:cubicBezTo>
                <a:cubicBezTo>
                  <a:pt x="37517" y="34933"/>
                  <a:pt x="37267" y="35195"/>
                  <a:pt x="36957" y="35195"/>
                </a:cubicBezTo>
                <a:cubicBezTo>
                  <a:pt x="36648" y="35195"/>
                  <a:pt x="36386" y="34945"/>
                  <a:pt x="36386" y="34635"/>
                </a:cubicBezTo>
                <a:cubicBezTo>
                  <a:pt x="36409" y="34302"/>
                  <a:pt x="36648" y="34064"/>
                  <a:pt x="36957" y="34064"/>
                </a:cubicBezTo>
                <a:close/>
                <a:moveTo>
                  <a:pt x="40672" y="34064"/>
                </a:moveTo>
                <a:cubicBezTo>
                  <a:pt x="40970" y="34064"/>
                  <a:pt x="41243" y="34326"/>
                  <a:pt x="41243" y="34635"/>
                </a:cubicBezTo>
                <a:cubicBezTo>
                  <a:pt x="41243" y="34933"/>
                  <a:pt x="40993" y="35195"/>
                  <a:pt x="40672" y="35195"/>
                </a:cubicBezTo>
                <a:cubicBezTo>
                  <a:pt x="40374" y="35195"/>
                  <a:pt x="40112" y="34945"/>
                  <a:pt x="40112" y="34635"/>
                </a:cubicBezTo>
                <a:cubicBezTo>
                  <a:pt x="40124" y="34302"/>
                  <a:pt x="40362" y="34064"/>
                  <a:pt x="40672" y="34064"/>
                </a:cubicBezTo>
                <a:close/>
                <a:moveTo>
                  <a:pt x="44410" y="34064"/>
                </a:moveTo>
                <a:cubicBezTo>
                  <a:pt x="44708" y="34064"/>
                  <a:pt x="44982" y="34326"/>
                  <a:pt x="44982" y="34635"/>
                </a:cubicBezTo>
                <a:cubicBezTo>
                  <a:pt x="44982" y="34933"/>
                  <a:pt x="44720" y="35195"/>
                  <a:pt x="44410" y="35195"/>
                </a:cubicBezTo>
                <a:cubicBezTo>
                  <a:pt x="44113" y="35195"/>
                  <a:pt x="43851" y="34945"/>
                  <a:pt x="43851" y="34635"/>
                </a:cubicBezTo>
                <a:cubicBezTo>
                  <a:pt x="43851" y="34302"/>
                  <a:pt x="44101" y="34064"/>
                  <a:pt x="44410" y="34064"/>
                </a:cubicBezTo>
                <a:close/>
                <a:moveTo>
                  <a:pt x="48137" y="34064"/>
                </a:moveTo>
                <a:cubicBezTo>
                  <a:pt x="48435" y="34064"/>
                  <a:pt x="48697" y="34326"/>
                  <a:pt x="48697" y="34635"/>
                </a:cubicBezTo>
                <a:cubicBezTo>
                  <a:pt x="48697" y="34933"/>
                  <a:pt x="48447" y="35195"/>
                  <a:pt x="48137" y="35195"/>
                </a:cubicBezTo>
                <a:cubicBezTo>
                  <a:pt x="47839" y="35195"/>
                  <a:pt x="47566" y="34945"/>
                  <a:pt x="47566" y="34635"/>
                </a:cubicBezTo>
                <a:cubicBezTo>
                  <a:pt x="47578" y="34302"/>
                  <a:pt x="47839" y="34064"/>
                  <a:pt x="48137" y="34064"/>
                </a:cubicBezTo>
                <a:close/>
                <a:moveTo>
                  <a:pt x="51864" y="34064"/>
                </a:moveTo>
                <a:cubicBezTo>
                  <a:pt x="52161" y="34064"/>
                  <a:pt x="52435" y="34326"/>
                  <a:pt x="52435" y="34635"/>
                </a:cubicBezTo>
                <a:cubicBezTo>
                  <a:pt x="52435" y="34933"/>
                  <a:pt x="52185" y="35195"/>
                  <a:pt x="51864" y="35195"/>
                </a:cubicBezTo>
                <a:cubicBezTo>
                  <a:pt x="51566" y="35195"/>
                  <a:pt x="51304" y="34945"/>
                  <a:pt x="51304" y="34635"/>
                </a:cubicBezTo>
                <a:cubicBezTo>
                  <a:pt x="51304" y="34302"/>
                  <a:pt x="51554" y="34064"/>
                  <a:pt x="51864" y="34064"/>
                </a:cubicBezTo>
                <a:close/>
                <a:moveTo>
                  <a:pt x="55602" y="34064"/>
                </a:moveTo>
                <a:cubicBezTo>
                  <a:pt x="55900" y="34064"/>
                  <a:pt x="56174" y="34326"/>
                  <a:pt x="56174" y="34635"/>
                </a:cubicBezTo>
                <a:cubicBezTo>
                  <a:pt x="56174" y="34933"/>
                  <a:pt x="55912" y="35195"/>
                  <a:pt x="55602" y="35195"/>
                </a:cubicBezTo>
                <a:cubicBezTo>
                  <a:pt x="55293" y="35195"/>
                  <a:pt x="55043" y="34945"/>
                  <a:pt x="55043" y="34635"/>
                </a:cubicBezTo>
                <a:cubicBezTo>
                  <a:pt x="55043" y="34302"/>
                  <a:pt x="55293" y="34064"/>
                  <a:pt x="55602" y="34064"/>
                </a:cubicBezTo>
                <a:close/>
                <a:moveTo>
                  <a:pt x="59329" y="34064"/>
                </a:moveTo>
                <a:cubicBezTo>
                  <a:pt x="59627" y="34064"/>
                  <a:pt x="59889" y="34326"/>
                  <a:pt x="59889" y="34635"/>
                </a:cubicBezTo>
                <a:cubicBezTo>
                  <a:pt x="59889" y="34933"/>
                  <a:pt x="59639" y="35195"/>
                  <a:pt x="59329" y="35195"/>
                </a:cubicBezTo>
                <a:cubicBezTo>
                  <a:pt x="59008" y="35195"/>
                  <a:pt x="58757" y="34945"/>
                  <a:pt x="58757" y="34635"/>
                </a:cubicBezTo>
                <a:cubicBezTo>
                  <a:pt x="58757" y="34302"/>
                  <a:pt x="59008" y="34064"/>
                  <a:pt x="59329" y="34064"/>
                </a:cubicBezTo>
                <a:close/>
                <a:moveTo>
                  <a:pt x="63056" y="34064"/>
                </a:moveTo>
                <a:cubicBezTo>
                  <a:pt x="63353" y="34064"/>
                  <a:pt x="63627" y="34326"/>
                  <a:pt x="63627" y="34635"/>
                </a:cubicBezTo>
                <a:cubicBezTo>
                  <a:pt x="63627" y="34933"/>
                  <a:pt x="63377" y="35195"/>
                  <a:pt x="63056" y="35195"/>
                </a:cubicBezTo>
                <a:cubicBezTo>
                  <a:pt x="62746" y="35195"/>
                  <a:pt x="62496" y="34945"/>
                  <a:pt x="62496" y="34635"/>
                </a:cubicBezTo>
                <a:cubicBezTo>
                  <a:pt x="62496" y="34302"/>
                  <a:pt x="62746" y="34064"/>
                  <a:pt x="63056" y="34064"/>
                </a:cubicBezTo>
                <a:close/>
                <a:moveTo>
                  <a:pt x="66782" y="34064"/>
                </a:moveTo>
                <a:cubicBezTo>
                  <a:pt x="67080" y="34064"/>
                  <a:pt x="67342" y="34326"/>
                  <a:pt x="67342" y="34635"/>
                </a:cubicBezTo>
                <a:cubicBezTo>
                  <a:pt x="67342" y="34933"/>
                  <a:pt x="67092" y="35195"/>
                  <a:pt x="66782" y="35195"/>
                </a:cubicBezTo>
                <a:cubicBezTo>
                  <a:pt x="66473" y="35195"/>
                  <a:pt x="66211" y="34945"/>
                  <a:pt x="66211" y="34635"/>
                </a:cubicBezTo>
                <a:cubicBezTo>
                  <a:pt x="66235" y="34302"/>
                  <a:pt x="66473" y="34064"/>
                  <a:pt x="66782" y="34064"/>
                </a:cubicBezTo>
                <a:close/>
                <a:moveTo>
                  <a:pt x="70509" y="34064"/>
                </a:moveTo>
                <a:cubicBezTo>
                  <a:pt x="70807" y="34064"/>
                  <a:pt x="71080" y="34326"/>
                  <a:pt x="71080" y="34635"/>
                </a:cubicBezTo>
                <a:cubicBezTo>
                  <a:pt x="71080" y="34933"/>
                  <a:pt x="70830" y="35195"/>
                  <a:pt x="70509" y="35195"/>
                </a:cubicBezTo>
                <a:cubicBezTo>
                  <a:pt x="70199" y="35195"/>
                  <a:pt x="69949" y="34945"/>
                  <a:pt x="69949" y="34635"/>
                </a:cubicBezTo>
                <a:cubicBezTo>
                  <a:pt x="69949" y="34302"/>
                  <a:pt x="70199" y="34064"/>
                  <a:pt x="70509" y="34064"/>
                </a:cubicBezTo>
                <a:close/>
                <a:moveTo>
                  <a:pt x="74236" y="34064"/>
                </a:moveTo>
                <a:cubicBezTo>
                  <a:pt x="74533" y="34064"/>
                  <a:pt x="74795" y="34326"/>
                  <a:pt x="74795" y="34635"/>
                </a:cubicBezTo>
                <a:cubicBezTo>
                  <a:pt x="74795" y="34933"/>
                  <a:pt x="74545" y="35195"/>
                  <a:pt x="74236" y="35195"/>
                </a:cubicBezTo>
                <a:cubicBezTo>
                  <a:pt x="73938" y="35195"/>
                  <a:pt x="73676" y="34945"/>
                  <a:pt x="73676" y="34635"/>
                </a:cubicBezTo>
                <a:cubicBezTo>
                  <a:pt x="73676" y="34302"/>
                  <a:pt x="73926" y="34064"/>
                  <a:pt x="74236" y="34064"/>
                </a:cubicBezTo>
                <a:close/>
                <a:moveTo>
                  <a:pt x="77855" y="34064"/>
                </a:moveTo>
                <a:cubicBezTo>
                  <a:pt x="78153" y="34064"/>
                  <a:pt x="78415" y="34326"/>
                  <a:pt x="78415" y="34635"/>
                </a:cubicBezTo>
                <a:cubicBezTo>
                  <a:pt x="78415" y="34933"/>
                  <a:pt x="78165" y="35195"/>
                  <a:pt x="77855" y="35195"/>
                </a:cubicBezTo>
                <a:cubicBezTo>
                  <a:pt x="77546" y="35195"/>
                  <a:pt x="77284" y="34945"/>
                  <a:pt x="77284" y="34635"/>
                </a:cubicBezTo>
                <a:cubicBezTo>
                  <a:pt x="77284" y="34302"/>
                  <a:pt x="77546" y="34064"/>
                  <a:pt x="77855" y="34064"/>
                </a:cubicBezTo>
                <a:close/>
                <a:moveTo>
                  <a:pt x="81570" y="34064"/>
                </a:moveTo>
                <a:cubicBezTo>
                  <a:pt x="81868" y="34064"/>
                  <a:pt x="82141" y="34326"/>
                  <a:pt x="82141" y="34635"/>
                </a:cubicBezTo>
                <a:cubicBezTo>
                  <a:pt x="82141" y="34933"/>
                  <a:pt x="81879" y="35195"/>
                  <a:pt x="81570" y="35195"/>
                </a:cubicBezTo>
                <a:cubicBezTo>
                  <a:pt x="81260" y="35195"/>
                  <a:pt x="81010" y="34945"/>
                  <a:pt x="81010" y="34635"/>
                </a:cubicBezTo>
                <a:cubicBezTo>
                  <a:pt x="81022" y="34302"/>
                  <a:pt x="81260" y="34064"/>
                  <a:pt x="81570" y="34064"/>
                </a:cubicBezTo>
                <a:close/>
                <a:moveTo>
                  <a:pt x="85308" y="34064"/>
                </a:moveTo>
                <a:cubicBezTo>
                  <a:pt x="85606" y="34064"/>
                  <a:pt x="85880" y="34326"/>
                  <a:pt x="85880" y="34635"/>
                </a:cubicBezTo>
                <a:cubicBezTo>
                  <a:pt x="85880" y="34933"/>
                  <a:pt x="85618" y="35195"/>
                  <a:pt x="85308" y="35195"/>
                </a:cubicBezTo>
                <a:cubicBezTo>
                  <a:pt x="84999" y="35195"/>
                  <a:pt x="84749" y="34945"/>
                  <a:pt x="84749" y="34635"/>
                </a:cubicBezTo>
                <a:cubicBezTo>
                  <a:pt x="84749" y="34302"/>
                  <a:pt x="84999" y="34064"/>
                  <a:pt x="85308" y="34064"/>
                </a:cubicBezTo>
                <a:close/>
                <a:moveTo>
                  <a:pt x="89035" y="34064"/>
                </a:moveTo>
                <a:cubicBezTo>
                  <a:pt x="89333" y="34064"/>
                  <a:pt x="89595" y="34326"/>
                  <a:pt x="89595" y="34635"/>
                </a:cubicBezTo>
                <a:cubicBezTo>
                  <a:pt x="89595" y="34933"/>
                  <a:pt x="89345" y="35195"/>
                  <a:pt x="89035" y="35195"/>
                </a:cubicBezTo>
                <a:cubicBezTo>
                  <a:pt x="88714" y="35195"/>
                  <a:pt x="88464" y="34945"/>
                  <a:pt x="88464" y="34635"/>
                </a:cubicBezTo>
                <a:cubicBezTo>
                  <a:pt x="88475" y="34302"/>
                  <a:pt x="88714" y="34064"/>
                  <a:pt x="89035" y="34064"/>
                </a:cubicBezTo>
                <a:close/>
                <a:moveTo>
                  <a:pt x="92762" y="34064"/>
                </a:moveTo>
                <a:cubicBezTo>
                  <a:pt x="93059" y="34064"/>
                  <a:pt x="93333" y="34326"/>
                  <a:pt x="93333" y="34635"/>
                </a:cubicBezTo>
                <a:cubicBezTo>
                  <a:pt x="93333" y="34933"/>
                  <a:pt x="93071" y="35195"/>
                  <a:pt x="92762" y="35195"/>
                </a:cubicBezTo>
                <a:cubicBezTo>
                  <a:pt x="92452" y="35195"/>
                  <a:pt x="92202" y="34945"/>
                  <a:pt x="92202" y="34635"/>
                </a:cubicBezTo>
                <a:cubicBezTo>
                  <a:pt x="92202" y="34302"/>
                  <a:pt x="92452" y="34064"/>
                  <a:pt x="92762" y="34064"/>
                </a:cubicBezTo>
                <a:close/>
                <a:moveTo>
                  <a:pt x="96488" y="34064"/>
                </a:moveTo>
                <a:cubicBezTo>
                  <a:pt x="96786" y="34064"/>
                  <a:pt x="97048" y="34326"/>
                  <a:pt x="97048" y="34635"/>
                </a:cubicBezTo>
                <a:cubicBezTo>
                  <a:pt x="97048" y="34933"/>
                  <a:pt x="96798" y="35195"/>
                  <a:pt x="96488" y="35195"/>
                </a:cubicBezTo>
                <a:cubicBezTo>
                  <a:pt x="96191" y="35195"/>
                  <a:pt x="95917" y="34945"/>
                  <a:pt x="95917" y="34635"/>
                </a:cubicBezTo>
                <a:cubicBezTo>
                  <a:pt x="95917" y="34302"/>
                  <a:pt x="96179" y="34064"/>
                  <a:pt x="96488" y="34064"/>
                </a:cubicBezTo>
                <a:close/>
                <a:moveTo>
                  <a:pt x="100203" y="34064"/>
                </a:moveTo>
                <a:cubicBezTo>
                  <a:pt x="100501" y="34064"/>
                  <a:pt x="100775" y="34326"/>
                  <a:pt x="100775" y="34635"/>
                </a:cubicBezTo>
                <a:cubicBezTo>
                  <a:pt x="100775" y="34933"/>
                  <a:pt x="100513" y="35195"/>
                  <a:pt x="100203" y="35195"/>
                </a:cubicBezTo>
                <a:cubicBezTo>
                  <a:pt x="99905" y="35195"/>
                  <a:pt x="99644" y="34945"/>
                  <a:pt x="99644" y="34635"/>
                </a:cubicBezTo>
                <a:cubicBezTo>
                  <a:pt x="99655" y="34302"/>
                  <a:pt x="99894" y="34064"/>
                  <a:pt x="100203" y="34064"/>
                </a:cubicBezTo>
                <a:close/>
                <a:moveTo>
                  <a:pt x="103942" y="34064"/>
                </a:moveTo>
                <a:cubicBezTo>
                  <a:pt x="104239" y="34064"/>
                  <a:pt x="104513" y="34326"/>
                  <a:pt x="104513" y="34635"/>
                </a:cubicBezTo>
                <a:cubicBezTo>
                  <a:pt x="104513" y="34933"/>
                  <a:pt x="104251" y="35195"/>
                  <a:pt x="103942" y="35195"/>
                </a:cubicBezTo>
                <a:cubicBezTo>
                  <a:pt x="103644" y="35195"/>
                  <a:pt x="103382" y="34945"/>
                  <a:pt x="103382" y="34635"/>
                </a:cubicBezTo>
                <a:cubicBezTo>
                  <a:pt x="103382" y="34302"/>
                  <a:pt x="103632" y="34064"/>
                  <a:pt x="103942" y="34064"/>
                </a:cubicBezTo>
                <a:close/>
                <a:moveTo>
                  <a:pt x="107668" y="34064"/>
                </a:moveTo>
                <a:cubicBezTo>
                  <a:pt x="107966" y="34064"/>
                  <a:pt x="108228" y="34326"/>
                  <a:pt x="108228" y="34635"/>
                </a:cubicBezTo>
                <a:cubicBezTo>
                  <a:pt x="108228" y="34933"/>
                  <a:pt x="107978" y="35195"/>
                  <a:pt x="107668" y="35195"/>
                </a:cubicBezTo>
                <a:cubicBezTo>
                  <a:pt x="107371" y="35195"/>
                  <a:pt x="107097" y="34945"/>
                  <a:pt x="107097" y="34635"/>
                </a:cubicBezTo>
                <a:cubicBezTo>
                  <a:pt x="107109" y="34302"/>
                  <a:pt x="107347" y="34064"/>
                  <a:pt x="107668" y="34064"/>
                </a:cubicBezTo>
                <a:close/>
                <a:moveTo>
                  <a:pt x="111395" y="34064"/>
                </a:moveTo>
                <a:cubicBezTo>
                  <a:pt x="111693" y="34064"/>
                  <a:pt x="111967" y="34326"/>
                  <a:pt x="111967" y="34635"/>
                </a:cubicBezTo>
                <a:cubicBezTo>
                  <a:pt x="111967" y="34933"/>
                  <a:pt x="111705" y="35195"/>
                  <a:pt x="111395" y="35195"/>
                </a:cubicBezTo>
                <a:cubicBezTo>
                  <a:pt x="111085" y="35195"/>
                  <a:pt x="110835" y="34945"/>
                  <a:pt x="110835" y="34635"/>
                </a:cubicBezTo>
                <a:cubicBezTo>
                  <a:pt x="110835" y="34302"/>
                  <a:pt x="111085" y="34064"/>
                  <a:pt x="111395" y="34064"/>
                </a:cubicBezTo>
                <a:close/>
                <a:moveTo>
                  <a:pt x="115122" y="34064"/>
                </a:moveTo>
                <a:cubicBezTo>
                  <a:pt x="115419" y="34064"/>
                  <a:pt x="115681" y="34326"/>
                  <a:pt x="115681" y="34635"/>
                </a:cubicBezTo>
                <a:cubicBezTo>
                  <a:pt x="115681" y="34933"/>
                  <a:pt x="115431" y="35195"/>
                  <a:pt x="115122" y="35195"/>
                </a:cubicBezTo>
                <a:cubicBezTo>
                  <a:pt x="114812" y="35195"/>
                  <a:pt x="114550" y="34945"/>
                  <a:pt x="114550" y="34635"/>
                </a:cubicBezTo>
                <a:cubicBezTo>
                  <a:pt x="114574" y="34302"/>
                  <a:pt x="114812" y="34064"/>
                  <a:pt x="115122" y="34064"/>
                </a:cubicBezTo>
                <a:close/>
                <a:moveTo>
                  <a:pt x="118860" y="34064"/>
                </a:moveTo>
                <a:cubicBezTo>
                  <a:pt x="119158" y="34064"/>
                  <a:pt x="119420" y="34326"/>
                  <a:pt x="119420" y="34635"/>
                </a:cubicBezTo>
                <a:cubicBezTo>
                  <a:pt x="119420" y="34933"/>
                  <a:pt x="119170" y="35195"/>
                  <a:pt x="118860" y="35195"/>
                </a:cubicBezTo>
                <a:cubicBezTo>
                  <a:pt x="118539" y="35195"/>
                  <a:pt x="118289" y="34945"/>
                  <a:pt x="118289" y="34635"/>
                </a:cubicBezTo>
                <a:cubicBezTo>
                  <a:pt x="118289" y="34302"/>
                  <a:pt x="118539" y="34064"/>
                  <a:pt x="118860" y="34064"/>
                </a:cubicBezTo>
                <a:close/>
                <a:moveTo>
                  <a:pt x="122575" y="34064"/>
                </a:moveTo>
                <a:cubicBezTo>
                  <a:pt x="122873" y="34064"/>
                  <a:pt x="123146" y="34326"/>
                  <a:pt x="123146" y="34635"/>
                </a:cubicBezTo>
                <a:cubicBezTo>
                  <a:pt x="123146" y="34933"/>
                  <a:pt x="122885" y="35195"/>
                  <a:pt x="122575" y="35195"/>
                </a:cubicBezTo>
                <a:cubicBezTo>
                  <a:pt x="122265" y="35195"/>
                  <a:pt x="122015" y="34945"/>
                  <a:pt x="122015" y="34635"/>
                </a:cubicBezTo>
                <a:cubicBezTo>
                  <a:pt x="122027" y="34302"/>
                  <a:pt x="122277" y="34064"/>
                  <a:pt x="122575" y="34064"/>
                </a:cubicBezTo>
                <a:close/>
                <a:moveTo>
                  <a:pt x="126314" y="34064"/>
                </a:moveTo>
                <a:cubicBezTo>
                  <a:pt x="126611" y="34064"/>
                  <a:pt x="126873" y="34326"/>
                  <a:pt x="126873" y="34635"/>
                </a:cubicBezTo>
                <a:cubicBezTo>
                  <a:pt x="126873" y="34933"/>
                  <a:pt x="126623" y="35195"/>
                  <a:pt x="126314" y="35195"/>
                </a:cubicBezTo>
                <a:cubicBezTo>
                  <a:pt x="126004" y="35195"/>
                  <a:pt x="125742" y="34945"/>
                  <a:pt x="125742" y="34635"/>
                </a:cubicBezTo>
                <a:cubicBezTo>
                  <a:pt x="125742" y="34302"/>
                  <a:pt x="126004" y="34064"/>
                  <a:pt x="126314" y="34064"/>
                </a:cubicBezTo>
                <a:close/>
                <a:moveTo>
                  <a:pt x="130028" y="34064"/>
                </a:moveTo>
                <a:cubicBezTo>
                  <a:pt x="130326" y="34064"/>
                  <a:pt x="130600" y="34326"/>
                  <a:pt x="130600" y="34635"/>
                </a:cubicBezTo>
                <a:cubicBezTo>
                  <a:pt x="130600" y="34933"/>
                  <a:pt x="130350" y="35195"/>
                  <a:pt x="130028" y="35195"/>
                </a:cubicBezTo>
                <a:cubicBezTo>
                  <a:pt x="129731" y="35195"/>
                  <a:pt x="129469" y="34945"/>
                  <a:pt x="129469" y="34635"/>
                </a:cubicBezTo>
                <a:cubicBezTo>
                  <a:pt x="129469" y="34302"/>
                  <a:pt x="129719" y="34064"/>
                  <a:pt x="130028" y="34064"/>
                </a:cubicBezTo>
                <a:close/>
                <a:moveTo>
                  <a:pt x="133767" y="34064"/>
                </a:moveTo>
                <a:cubicBezTo>
                  <a:pt x="134065" y="34064"/>
                  <a:pt x="134326" y="34326"/>
                  <a:pt x="134326" y="34635"/>
                </a:cubicBezTo>
                <a:cubicBezTo>
                  <a:pt x="134326" y="34933"/>
                  <a:pt x="134076" y="35195"/>
                  <a:pt x="133767" y="35195"/>
                </a:cubicBezTo>
                <a:cubicBezTo>
                  <a:pt x="133469" y="35195"/>
                  <a:pt x="133207" y="34945"/>
                  <a:pt x="133207" y="34635"/>
                </a:cubicBezTo>
                <a:cubicBezTo>
                  <a:pt x="133207" y="34302"/>
                  <a:pt x="133457" y="34064"/>
                  <a:pt x="133767" y="34064"/>
                </a:cubicBezTo>
                <a:close/>
                <a:moveTo>
                  <a:pt x="137494" y="34064"/>
                </a:moveTo>
                <a:cubicBezTo>
                  <a:pt x="137791" y="34064"/>
                  <a:pt x="138053" y="34326"/>
                  <a:pt x="138053" y="34635"/>
                </a:cubicBezTo>
                <a:cubicBezTo>
                  <a:pt x="138053" y="34933"/>
                  <a:pt x="137803" y="35195"/>
                  <a:pt x="137494" y="35195"/>
                </a:cubicBezTo>
                <a:cubicBezTo>
                  <a:pt x="137196" y="35195"/>
                  <a:pt x="136922" y="34945"/>
                  <a:pt x="136922" y="34635"/>
                </a:cubicBezTo>
                <a:cubicBezTo>
                  <a:pt x="136934" y="34302"/>
                  <a:pt x="137172" y="34064"/>
                  <a:pt x="137494" y="34064"/>
                </a:cubicBezTo>
                <a:close/>
                <a:moveTo>
                  <a:pt x="141220" y="34064"/>
                </a:moveTo>
                <a:cubicBezTo>
                  <a:pt x="141518" y="34064"/>
                  <a:pt x="141792" y="34326"/>
                  <a:pt x="141792" y="34635"/>
                </a:cubicBezTo>
                <a:cubicBezTo>
                  <a:pt x="141792" y="34933"/>
                  <a:pt x="141530" y="35195"/>
                  <a:pt x="141220" y="35195"/>
                </a:cubicBezTo>
                <a:cubicBezTo>
                  <a:pt x="140911" y="35195"/>
                  <a:pt x="140661" y="34945"/>
                  <a:pt x="140661" y="34635"/>
                </a:cubicBezTo>
                <a:cubicBezTo>
                  <a:pt x="140661" y="34302"/>
                  <a:pt x="140911" y="34064"/>
                  <a:pt x="141220" y="34064"/>
                </a:cubicBezTo>
                <a:close/>
                <a:moveTo>
                  <a:pt x="1548" y="35933"/>
                </a:moveTo>
                <a:cubicBezTo>
                  <a:pt x="1846" y="35933"/>
                  <a:pt x="2119" y="36183"/>
                  <a:pt x="2119" y="36493"/>
                </a:cubicBezTo>
                <a:cubicBezTo>
                  <a:pt x="2119" y="36790"/>
                  <a:pt x="1858" y="37064"/>
                  <a:pt x="1548" y="37064"/>
                </a:cubicBezTo>
                <a:cubicBezTo>
                  <a:pt x="1238" y="37064"/>
                  <a:pt x="988" y="36802"/>
                  <a:pt x="988" y="36493"/>
                </a:cubicBezTo>
                <a:cubicBezTo>
                  <a:pt x="988" y="36183"/>
                  <a:pt x="1238" y="35933"/>
                  <a:pt x="1548" y="35933"/>
                </a:cubicBezTo>
                <a:close/>
                <a:moveTo>
                  <a:pt x="5287" y="35933"/>
                </a:moveTo>
                <a:cubicBezTo>
                  <a:pt x="5596" y="35933"/>
                  <a:pt x="5846" y="36183"/>
                  <a:pt x="5846" y="36493"/>
                </a:cubicBezTo>
                <a:cubicBezTo>
                  <a:pt x="5846" y="36802"/>
                  <a:pt x="5596" y="37064"/>
                  <a:pt x="5287" y="37064"/>
                </a:cubicBezTo>
                <a:cubicBezTo>
                  <a:pt x="4977" y="37064"/>
                  <a:pt x="4715" y="36802"/>
                  <a:pt x="4715" y="36493"/>
                </a:cubicBezTo>
                <a:cubicBezTo>
                  <a:pt x="4715" y="36183"/>
                  <a:pt x="4977" y="35933"/>
                  <a:pt x="5287" y="35933"/>
                </a:cubicBezTo>
                <a:close/>
                <a:moveTo>
                  <a:pt x="9001" y="35933"/>
                </a:moveTo>
                <a:cubicBezTo>
                  <a:pt x="9299" y="35933"/>
                  <a:pt x="9573" y="36183"/>
                  <a:pt x="9573" y="36493"/>
                </a:cubicBezTo>
                <a:cubicBezTo>
                  <a:pt x="9573" y="36790"/>
                  <a:pt x="9323" y="37064"/>
                  <a:pt x="9001" y="37064"/>
                </a:cubicBezTo>
                <a:cubicBezTo>
                  <a:pt x="8704" y="37064"/>
                  <a:pt x="8442" y="36802"/>
                  <a:pt x="8442" y="36493"/>
                </a:cubicBezTo>
                <a:cubicBezTo>
                  <a:pt x="8442" y="36183"/>
                  <a:pt x="8692" y="35933"/>
                  <a:pt x="9001" y="35933"/>
                </a:cubicBezTo>
                <a:close/>
                <a:moveTo>
                  <a:pt x="12728" y="35933"/>
                </a:moveTo>
                <a:cubicBezTo>
                  <a:pt x="13037" y="35933"/>
                  <a:pt x="13288" y="36183"/>
                  <a:pt x="13288" y="36493"/>
                </a:cubicBezTo>
                <a:cubicBezTo>
                  <a:pt x="13288" y="36802"/>
                  <a:pt x="13037" y="37064"/>
                  <a:pt x="12728" y="37064"/>
                </a:cubicBezTo>
                <a:cubicBezTo>
                  <a:pt x="12418" y="37064"/>
                  <a:pt x="12156" y="36802"/>
                  <a:pt x="12156" y="36493"/>
                </a:cubicBezTo>
                <a:cubicBezTo>
                  <a:pt x="12180" y="36183"/>
                  <a:pt x="12418" y="35933"/>
                  <a:pt x="12728" y="35933"/>
                </a:cubicBezTo>
                <a:close/>
                <a:moveTo>
                  <a:pt x="16466" y="35933"/>
                </a:moveTo>
                <a:cubicBezTo>
                  <a:pt x="16764" y="35933"/>
                  <a:pt x="17026" y="36183"/>
                  <a:pt x="17026" y="36493"/>
                </a:cubicBezTo>
                <a:cubicBezTo>
                  <a:pt x="17026" y="36790"/>
                  <a:pt x="16776" y="37064"/>
                  <a:pt x="16466" y="37064"/>
                </a:cubicBezTo>
                <a:cubicBezTo>
                  <a:pt x="16169" y="37064"/>
                  <a:pt x="15895" y="36802"/>
                  <a:pt x="15895" y="36493"/>
                </a:cubicBezTo>
                <a:cubicBezTo>
                  <a:pt x="15895" y="36183"/>
                  <a:pt x="16145" y="35933"/>
                  <a:pt x="16466" y="35933"/>
                </a:cubicBezTo>
                <a:close/>
                <a:moveTo>
                  <a:pt x="20181" y="35933"/>
                </a:moveTo>
                <a:cubicBezTo>
                  <a:pt x="20491" y="35933"/>
                  <a:pt x="20753" y="36183"/>
                  <a:pt x="20753" y="36493"/>
                </a:cubicBezTo>
                <a:cubicBezTo>
                  <a:pt x="20753" y="36802"/>
                  <a:pt x="20491" y="37064"/>
                  <a:pt x="20181" y="37064"/>
                </a:cubicBezTo>
                <a:cubicBezTo>
                  <a:pt x="19872" y="37064"/>
                  <a:pt x="19622" y="36802"/>
                  <a:pt x="19622" y="36493"/>
                </a:cubicBezTo>
                <a:cubicBezTo>
                  <a:pt x="19634" y="36183"/>
                  <a:pt x="19872" y="35933"/>
                  <a:pt x="20181" y="35933"/>
                </a:cubicBezTo>
                <a:close/>
                <a:moveTo>
                  <a:pt x="23920" y="35933"/>
                </a:moveTo>
                <a:cubicBezTo>
                  <a:pt x="24217" y="35933"/>
                  <a:pt x="24479" y="36183"/>
                  <a:pt x="24479" y="36493"/>
                </a:cubicBezTo>
                <a:cubicBezTo>
                  <a:pt x="24479" y="36790"/>
                  <a:pt x="24229" y="37064"/>
                  <a:pt x="23920" y="37064"/>
                </a:cubicBezTo>
                <a:cubicBezTo>
                  <a:pt x="23610" y="37064"/>
                  <a:pt x="23348" y="36802"/>
                  <a:pt x="23348" y="36493"/>
                </a:cubicBezTo>
                <a:cubicBezTo>
                  <a:pt x="23348" y="36183"/>
                  <a:pt x="23610" y="35933"/>
                  <a:pt x="23920" y="35933"/>
                </a:cubicBezTo>
                <a:close/>
                <a:moveTo>
                  <a:pt x="27635" y="35933"/>
                </a:moveTo>
                <a:cubicBezTo>
                  <a:pt x="27956" y="35933"/>
                  <a:pt x="28206" y="36183"/>
                  <a:pt x="28206" y="36493"/>
                </a:cubicBezTo>
                <a:cubicBezTo>
                  <a:pt x="28206" y="36802"/>
                  <a:pt x="27956" y="37064"/>
                  <a:pt x="27635" y="37064"/>
                </a:cubicBezTo>
                <a:cubicBezTo>
                  <a:pt x="27325" y="37064"/>
                  <a:pt x="27075" y="36802"/>
                  <a:pt x="27075" y="36493"/>
                </a:cubicBezTo>
                <a:cubicBezTo>
                  <a:pt x="27087" y="36183"/>
                  <a:pt x="27325" y="35933"/>
                  <a:pt x="27635" y="35933"/>
                </a:cubicBezTo>
                <a:close/>
                <a:moveTo>
                  <a:pt x="31373" y="35933"/>
                </a:moveTo>
                <a:cubicBezTo>
                  <a:pt x="31671" y="35933"/>
                  <a:pt x="31945" y="36183"/>
                  <a:pt x="31945" y="36493"/>
                </a:cubicBezTo>
                <a:cubicBezTo>
                  <a:pt x="31945" y="36790"/>
                  <a:pt x="31683" y="37064"/>
                  <a:pt x="31373" y="37064"/>
                </a:cubicBezTo>
                <a:cubicBezTo>
                  <a:pt x="31064" y="37064"/>
                  <a:pt x="30814" y="36802"/>
                  <a:pt x="30814" y="36493"/>
                </a:cubicBezTo>
                <a:cubicBezTo>
                  <a:pt x="30814" y="36183"/>
                  <a:pt x="31064" y="35933"/>
                  <a:pt x="31373" y="35933"/>
                </a:cubicBezTo>
                <a:close/>
                <a:moveTo>
                  <a:pt x="35100" y="35933"/>
                </a:moveTo>
                <a:cubicBezTo>
                  <a:pt x="35409" y="35933"/>
                  <a:pt x="35659" y="36183"/>
                  <a:pt x="35659" y="36493"/>
                </a:cubicBezTo>
                <a:cubicBezTo>
                  <a:pt x="35659" y="36802"/>
                  <a:pt x="35409" y="37064"/>
                  <a:pt x="35100" y="37064"/>
                </a:cubicBezTo>
                <a:cubicBezTo>
                  <a:pt x="34778" y="37064"/>
                  <a:pt x="34528" y="36802"/>
                  <a:pt x="34528" y="36493"/>
                </a:cubicBezTo>
                <a:cubicBezTo>
                  <a:pt x="34540" y="36183"/>
                  <a:pt x="34778" y="35933"/>
                  <a:pt x="35100" y="35933"/>
                </a:cubicBezTo>
                <a:close/>
                <a:moveTo>
                  <a:pt x="38815" y="35933"/>
                </a:moveTo>
                <a:cubicBezTo>
                  <a:pt x="39112" y="35933"/>
                  <a:pt x="39386" y="36183"/>
                  <a:pt x="39386" y="36493"/>
                </a:cubicBezTo>
                <a:cubicBezTo>
                  <a:pt x="39386" y="36790"/>
                  <a:pt x="39124" y="37064"/>
                  <a:pt x="38815" y="37064"/>
                </a:cubicBezTo>
                <a:cubicBezTo>
                  <a:pt x="38517" y="37064"/>
                  <a:pt x="38255" y="36802"/>
                  <a:pt x="38255" y="36493"/>
                </a:cubicBezTo>
                <a:cubicBezTo>
                  <a:pt x="38267" y="36183"/>
                  <a:pt x="38505" y="35933"/>
                  <a:pt x="38815" y="35933"/>
                </a:cubicBezTo>
                <a:close/>
                <a:moveTo>
                  <a:pt x="42553" y="35933"/>
                </a:moveTo>
                <a:cubicBezTo>
                  <a:pt x="42863" y="35933"/>
                  <a:pt x="43113" y="36183"/>
                  <a:pt x="43113" y="36493"/>
                </a:cubicBezTo>
                <a:cubicBezTo>
                  <a:pt x="43113" y="36802"/>
                  <a:pt x="42863" y="37064"/>
                  <a:pt x="42553" y="37064"/>
                </a:cubicBezTo>
                <a:cubicBezTo>
                  <a:pt x="42232" y="37064"/>
                  <a:pt x="41982" y="36802"/>
                  <a:pt x="41982" y="36493"/>
                </a:cubicBezTo>
                <a:cubicBezTo>
                  <a:pt x="41982" y="36183"/>
                  <a:pt x="42244" y="35933"/>
                  <a:pt x="42553" y="35933"/>
                </a:cubicBezTo>
                <a:close/>
                <a:moveTo>
                  <a:pt x="46268" y="35933"/>
                </a:moveTo>
                <a:cubicBezTo>
                  <a:pt x="46565" y="35933"/>
                  <a:pt x="46839" y="36183"/>
                  <a:pt x="46839" y="36493"/>
                </a:cubicBezTo>
                <a:cubicBezTo>
                  <a:pt x="46839" y="36790"/>
                  <a:pt x="46589" y="37064"/>
                  <a:pt x="46268" y="37064"/>
                </a:cubicBezTo>
                <a:cubicBezTo>
                  <a:pt x="45970" y="37064"/>
                  <a:pt x="45708" y="36802"/>
                  <a:pt x="45708" y="36493"/>
                </a:cubicBezTo>
                <a:cubicBezTo>
                  <a:pt x="45720" y="36183"/>
                  <a:pt x="45958" y="35933"/>
                  <a:pt x="46268" y="35933"/>
                </a:cubicBezTo>
                <a:close/>
                <a:moveTo>
                  <a:pt x="50006" y="35933"/>
                </a:moveTo>
                <a:cubicBezTo>
                  <a:pt x="50316" y="35933"/>
                  <a:pt x="50578" y="36183"/>
                  <a:pt x="50578" y="36493"/>
                </a:cubicBezTo>
                <a:cubicBezTo>
                  <a:pt x="50578" y="36802"/>
                  <a:pt x="50316" y="37064"/>
                  <a:pt x="50006" y="37064"/>
                </a:cubicBezTo>
                <a:cubicBezTo>
                  <a:pt x="49697" y="37064"/>
                  <a:pt x="49447" y="36802"/>
                  <a:pt x="49447" y="36493"/>
                </a:cubicBezTo>
                <a:cubicBezTo>
                  <a:pt x="49447" y="36183"/>
                  <a:pt x="49697" y="35933"/>
                  <a:pt x="50006" y="35933"/>
                </a:cubicBezTo>
                <a:close/>
                <a:moveTo>
                  <a:pt x="53733" y="35933"/>
                </a:moveTo>
                <a:cubicBezTo>
                  <a:pt x="54031" y="35933"/>
                  <a:pt x="54293" y="36183"/>
                  <a:pt x="54293" y="36493"/>
                </a:cubicBezTo>
                <a:cubicBezTo>
                  <a:pt x="54293" y="36790"/>
                  <a:pt x="54043" y="37064"/>
                  <a:pt x="53733" y="37064"/>
                </a:cubicBezTo>
                <a:cubicBezTo>
                  <a:pt x="53412" y="37064"/>
                  <a:pt x="53162" y="36802"/>
                  <a:pt x="53162" y="36493"/>
                </a:cubicBezTo>
                <a:cubicBezTo>
                  <a:pt x="53173" y="36183"/>
                  <a:pt x="53412" y="35933"/>
                  <a:pt x="53733" y="35933"/>
                </a:cubicBezTo>
                <a:close/>
                <a:moveTo>
                  <a:pt x="57460" y="35933"/>
                </a:moveTo>
                <a:cubicBezTo>
                  <a:pt x="57781" y="35933"/>
                  <a:pt x="58031" y="36183"/>
                  <a:pt x="58031" y="36493"/>
                </a:cubicBezTo>
                <a:cubicBezTo>
                  <a:pt x="58031" y="36802"/>
                  <a:pt x="57781" y="37064"/>
                  <a:pt x="57460" y="37064"/>
                </a:cubicBezTo>
                <a:cubicBezTo>
                  <a:pt x="57150" y="37064"/>
                  <a:pt x="56900" y="36802"/>
                  <a:pt x="56900" y="36493"/>
                </a:cubicBezTo>
                <a:cubicBezTo>
                  <a:pt x="56900" y="36183"/>
                  <a:pt x="57150" y="35933"/>
                  <a:pt x="57460" y="35933"/>
                </a:cubicBezTo>
                <a:close/>
                <a:moveTo>
                  <a:pt x="61186" y="35933"/>
                </a:moveTo>
                <a:cubicBezTo>
                  <a:pt x="61484" y="35933"/>
                  <a:pt x="61746" y="36183"/>
                  <a:pt x="61746" y="36493"/>
                </a:cubicBezTo>
                <a:cubicBezTo>
                  <a:pt x="61746" y="36790"/>
                  <a:pt x="61496" y="37064"/>
                  <a:pt x="61186" y="37064"/>
                </a:cubicBezTo>
                <a:cubicBezTo>
                  <a:pt x="60877" y="37064"/>
                  <a:pt x="60615" y="36802"/>
                  <a:pt x="60615" y="36493"/>
                </a:cubicBezTo>
                <a:cubicBezTo>
                  <a:pt x="60639" y="36183"/>
                  <a:pt x="60877" y="35933"/>
                  <a:pt x="61186" y="35933"/>
                </a:cubicBezTo>
                <a:close/>
                <a:moveTo>
                  <a:pt x="64925" y="35933"/>
                </a:moveTo>
                <a:cubicBezTo>
                  <a:pt x="65234" y="35933"/>
                  <a:pt x="65485" y="36183"/>
                  <a:pt x="65485" y="36493"/>
                </a:cubicBezTo>
                <a:cubicBezTo>
                  <a:pt x="65485" y="36802"/>
                  <a:pt x="65234" y="37064"/>
                  <a:pt x="64925" y="37064"/>
                </a:cubicBezTo>
                <a:cubicBezTo>
                  <a:pt x="64603" y="37064"/>
                  <a:pt x="64353" y="36802"/>
                  <a:pt x="64353" y="36493"/>
                </a:cubicBezTo>
                <a:cubicBezTo>
                  <a:pt x="64353" y="36183"/>
                  <a:pt x="64603" y="35933"/>
                  <a:pt x="64925" y="35933"/>
                </a:cubicBezTo>
                <a:close/>
                <a:moveTo>
                  <a:pt x="68640" y="35933"/>
                </a:moveTo>
                <a:cubicBezTo>
                  <a:pt x="68937" y="35933"/>
                  <a:pt x="69211" y="36183"/>
                  <a:pt x="69211" y="36493"/>
                </a:cubicBezTo>
                <a:cubicBezTo>
                  <a:pt x="69211" y="36790"/>
                  <a:pt x="68949" y="37064"/>
                  <a:pt x="68640" y="37064"/>
                </a:cubicBezTo>
                <a:cubicBezTo>
                  <a:pt x="68330" y="37064"/>
                  <a:pt x="68080" y="36802"/>
                  <a:pt x="68080" y="36493"/>
                </a:cubicBezTo>
                <a:cubicBezTo>
                  <a:pt x="68092" y="36183"/>
                  <a:pt x="68330" y="35933"/>
                  <a:pt x="68640" y="35933"/>
                </a:cubicBezTo>
                <a:close/>
                <a:moveTo>
                  <a:pt x="72366" y="35933"/>
                </a:moveTo>
                <a:cubicBezTo>
                  <a:pt x="72676" y="35933"/>
                  <a:pt x="72926" y="36183"/>
                  <a:pt x="72926" y="36493"/>
                </a:cubicBezTo>
                <a:cubicBezTo>
                  <a:pt x="72926" y="36802"/>
                  <a:pt x="72676" y="37064"/>
                  <a:pt x="72366" y="37064"/>
                </a:cubicBezTo>
                <a:cubicBezTo>
                  <a:pt x="72045" y="37064"/>
                  <a:pt x="71795" y="36802"/>
                  <a:pt x="71795" y="36493"/>
                </a:cubicBezTo>
                <a:cubicBezTo>
                  <a:pt x="71807" y="36183"/>
                  <a:pt x="72069" y="35933"/>
                  <a:pt x="72366" y="35933"/>
                </a:cubicBezTo>
                <a:close/>
                <a:moveTo>
                  <a:pt x="76093" y="35933"/>
                </a:moveTo>
                <a:cubicBezTo>
                  <a:pt x="76391" y="35933"/>
                  <a:pt x="76664" y="36183"/>
                  <a:pt x="76664" y="36493"/>
                </a:cubicBezTo>
                <a:cubicBezTo>
                  <a:pt x="76664" y="36790"/>
                  <a:pt x="76403" y="37064"/>
                  <a:pt x="76093" y="37064"/>
                </a:cubicBezTo>
                <a:cubicBezTo>
                  <a:pt x="75795" y="37064"/>
                  <a:pt x="75533" y="36802"/>
                  <a:pt x="75533" y="36493"/>
                </a:cubicBezTo>
                <a:cubicBezTo>
                  <a:pt x="75533" y="36183"/>
                  <a:pt x="75783" y="35933"/>
                  <a:pt x="76093" y="35933"/>
                </a:cubicBezTo>
                <a:close/>
                <a:moveTo>
                  <a:pt x="79712" y="35933"/>
                </a:moveTo>
                <a:cubicBezTo>
                  <a:pt x="80010" y="35933"/>
                  <a:pt x="80284" y="36183"/>
                  <a:pt x="80284" y="36493"/>
                </a:cubicBezTo>
                <a:cubicBezTo>
                  <a:pt x="80284" y="36790"/>
                  <a:pt x="80022" y="37064"/>
                  <a:pt x="79712" y="37064"/>
                </a:cubicBezTo>
                <a:cubicBezTo>
                  <a:pt x="79403" y="37064"/>
                  <a:pt x="79153" y="36802"/>
                  <a:pt x="79153" y="36493"/>
                </a:cubicBezTo>
                <a:cubicBezTo>
                  <a:pt x="79165" y="36183"/>
                  <a:pt x="79403" y="35933"/>
                  <a:pt x="79712" y="35933"/>
                </a:cubicBezTo>
                <a:close/>
                <a:moveTo>
                  <a:pt x="83451" y="35933"/>
                </a:moveTo>
                <a:cubicBezTo>
                  <a:pt x="83761" y="35933"/>
                  <a:pt x="84011" y="36183"/>
                  <a:pt x="84011" y="36493"/>
                </a:cubicBezTo>
                <a:cubicBezTo>
                  <a:pt x="84011" y="36802"/>
                  <a:pt x="83761" y="37064"/>
                  <a:pt x="83451" y="37064"/>
                </a:cubicBezTo>
                <a:cubicBezTo>
                  <a:pt x="83141" y="37064"/>
                  <a:pt x="82880" y="36802"/>
                  <a:pt x="82880" y="36493"/>
                </a:cubicBezTo>
                <a:cubicBezTo>
                  <a:pt x="82880" y="36183"/>
                  <a:pt x="83141" y="35933"/>
                  <a:pt x="83451" y="35933"/>
                </a:cubicBezTo>
                <a:close/>
                <a:moveTo>
                  <a:pt x="87166" y="35933"/>
                </a:moveTo>
                <a:cubicBezTo>
                  <a:pt x="87463" y="35933"/>
                  <a:pt x="87737" y="36183"/>
                  <a:pt x="87737" y="36493"/>
                </a:cubicBezTo>
                <a:cubicBezTo>
                  <a:pt x="87737" y="36790"/>
                  <a:pt x="87475" y="37064"/>
                  <a:pt x="87166" y="37064"/>
                </a:cubicBezTo>
                <a:cubicBezTo>
                  <a:pt x="86856" y="37064"/>
                  <a:pt x="86606" y="36802"/>
                  <a:pt x="86606" y="36493"/>
                </a:cubicBezTo>
                <a:cubicBezTo>
                  <a:pt x="86618" y="36183"/>
                  <a:pt x="86856" y="35933"/>
                  <a:pt x="87166" y="35933"/>
                </a:cubicBezTo>
                <a:close/>
                <a:moveTo>
                  <a:pt x="90904" y="35933"/>
                </a:moveTo>
                <a:cubicBezTo>
                  <a:pt x="91214" y="35933"/>
                  <a:pt x="91464" y="36183"/>
                  <a:pt x="91464" y="36493"/>
                </a:cubicBezTo>
                <a:cubicBezTo>
                  <a:pt x="91464" y="36802"/>
                  <a:pt x="91214" y="37064"/>
                  <a:pt x="90904" y="37064"/>
                </a:cubicBezTo>
                <a:cubicBezTo>
                  <a:pt x="90595" y="37064"/>
                  <a:pt x="90345" y="36802"/>
                  <a:pt x="90345" y="36493"/>
                </a:cubicBezTo>
                <a:cubicBezTo>
                  <a:pt x="90345" y="36183"/>
                  <a:pt x="90595" y="35933"/>
                  <a:pt x="90904" y="35933"/>
                </a:cubicBezTo>
                <a:close/>
                <a:moveTo>
                  <a:pt x="94631" y="35933"/>
                </a:moveTo>
                <a:cubicBezTo>
                  <a:pt x="94929" y="35933"/>
                  <a:pt x="95191" y="36183"/>
                  <a:pt x="95191" y="36493"/>
                </a:cubicBezTo>
                <a:cubicBezTo>
                  <a:pt x="95191" y="36790"/>
                  <a:pt x="94941" y="37064"/>
                  <a:pt x="94631" y="37064"/>
                </a:cubicBezTo>
                <a:cubicBezTo>
                  <a:pt x="94310" y="37064"/>
                  <a:pt x="94060" y="36802"/>
                  <a:pt x="94060" y="36493"/>
                </a:cubicBezTo>
                <a:cubicBezTo>
                  <a:pt x="94071" y="36183"/>
                  <a:pt x="94310" y="35933"/>
                  <a:pt x="94631" y="35933"/>
                </a:cubicBezTo>
                <a:close/>
                <a:moveTo>
                  <a:pt x="98346" y="35933"/>
                </a:moveTo>
                <a:cubicBezTo>
                  <a:pt x="98655" y="35933"/>
                  <a:pt x="98905" y="36183"/>
                  <a:pt x="98905" y="36493"/>
                </a:cubicBezTo>
                <a:cubicBezTo>
                  <a:pt x="98905" y="36802"/>
                  <a:pt x="98655" y="37064"/>
                  <a:pt x="98346" y="37064"/>
                </a:cubicBezTo>
                <a:cubicBezTo>
                  <a:pt x="98036" y="37064"/>
                  <a:pt x="97786" y="36802"/>
                  <a:pt x="97786" y="36493"/>
                </a:cubicBezTo>
                <a:cubicBezTo>
                  <a:pt x="97798" y="36183"/>
                  <a:pt x="98036" y="35933"/>
                  <a:pt x="98346" y="35933"/>
                </a:cubicBezTo>
                <a:close/>
                <a:moveTo>
                  <a:pt x="102084" y="35933"/>
                </a:moveTo>
                <a:cubicBezTo>
                  <a:pt x="102382" y="35933"/>
                  <a:pt x="102644" y="36183"/>
                  <a:pt x="102644" y="36493"/>
                </a:cubicBezTo>
                <a:cubicBezTo>
                  <a:pt x="102644" y="36790"/>
                  <a:pt x="102394" y="37064"/>
                  <a:pt x="102084" y="37064"/>
                </a:cubicBezTo>
                <a:cubicBezTo>
                  <a:pt x="101787" y="37064"/>
                  <a:pt x="101513" y="36802"/>
                  <a:pt x="101513" y="36493"/>
                </a:cubicBezTo>
                <a:cubicBezTo>
                  <a:pt x="101513" y="36183"/>
                  <a:pt x="101775" y="35933"/>
                  <a:pt x="102084" y="35933"/>
                </a:cubicBezTo>
                <a:close/>
                <a:moveTo>
                  <a:pt x="105799" y="35933"/>
                </a:moveTo>
                <a:cubicBezTo>
                  <a:pt x="106121" y="35933"/>
                  <a:pt x="106371" y="36183"/>
                  <a:pt x="106371" y="36493"/>
                </a:cubicBezTo>
                <a:cubicBezTo>
                  <a:pt x="106371" y="36802"/>
                  <a:pt x="106109" y="37064"/>
                  <a:pt x="105799" y="37064"/>
                </a:cubicBezTo>
                <a:cubicBezTo>
                  <a:pt x="105490" y="37064"/>
                  <a:pt x="105239" y="36802"/>
                  <a:pt x="105239" y="36493"/>
                </a:cubicBezTo>
                <a:cubicBezTo>
                  <a:pt x="105251" y="36183"/>
                  <a:pt x="105490" y="35933"/>
                  <a:pt x="105799" y="35933"/>
                </a:cubicBezTo>
                <a:close/>
                <a:moveTo>
                  <a:pt x="109538" y="35933"/>
                </a:moveTo>
                <a:cubicBezTo>
                  <a:pt x="109835" y="35933"/>
                  <a:pt x="110109" y="36183"/>
                  <a:pt x="110109" y="36493"/>
                </a:cubicBezTo>
                <a:cubicBezTo>
                  <a:pt x="110109" y="36790"/>
                  <a:pt x="109847" y="37064"/>
                  <a:pt x="109538" y="37064"/>
                </a:cubicBezTo>
                <a:cubicBezTo>
                  <a:pt x="109228" y="37064"/>
                  <a:pt x="108978" y="36802"/>
                  <a:pt x="108978" y="36493"/>
                </a:cubicBezTo>
                <a:cubicBezTo>
                  <a:pt x="108978" y="36183"/>
                  <a:pt x="109228" y="35933"/>
                  <a:pt x="109538" y="35933"/>
                </a:cubicBezTo>
                <a:close/>
                <a:moveTo>
                  <a:pt x="113264" y="35933"/>
                </a:moveTo>
                <a:cubicBezTo>
                  <a:pt x="113574" y="35933"/>
                  <a:pt x="113824" y="36183"/>
                  <a:pt x="113824" y="36493"/>
                </a:cubicBezTo>
                <a:cubicBezTo>
                  <a:pt x="113824" y="36802"/>
                  <a:pt x="113574" y="37064"/>
                  <a:pt x="113264" y="37064"/>
                </a:cubicBezTo>
                <a:cubicBezTo>
                  <a:pt x="112943" y="37064"/>
                  <a:pt x="112693" y="36802"/>
                  <a:pt x="112693" y="36493"/>
                </a:cubicBezTo>
                <a:cubicBezTo>
                  <a:pt x="112705" y="36183"/>
                  <a:pt x="112943" y="35933"/>
                  <a:pt x="113264" y="35933"/>
                </a:cubicBezTo>
                <a:close/>
                <a:moveTo>
                  <a:pt x="116991" y="35933"/>
                </a:moveTo>
                <a:cubicBezTo>
                  <a:pt x="117289" y="35933"/>
                  <a:pt x="117562" y="36183"/>
                  <a:pt x="117562" y="36493"/>
                </a:cubicBezTo>
                <a:cubicBezTo>
                  <a:pt x="117562" y="36790"/>
                  <a:pt x="117312" y="37064"/>
                  <a:pt x="116991" y="37064"/>
                </a:cubicBezTo>
                <a:cubicBezTo>
                  <a:pt x="116681" y="37064"/>
                  <a:pt x="116431" y="36802"/>
                  <a:pt x="116431" y="36493"/>
                </a:cubicBezTo>
                <a:cubicBezTo>
                  <a:pt x="116431" y="36183"/>
                  <a:pt x="116681" y="35933"/>
                  <a:pt x="116991" y="35933"/>
                </a:cubicBezTo>
                <a:close/>
                <a:moveTo>
                  <a:pt x="120718" y="35933"/>
                </a:moveTo>
                <a:cubicBezTo>
                  <a:pt x="121027" y="35933"/>
                  <a:pt x="121277" y="36183"/>
                  <a:pt x="121277" y="36493"/>
                </a:cubicBezTo>
                <a:cubicBezTo>
                  <a:pt x="121277" y="36802"/>
                  <a:pt x="121027" y="37064"/>
                  <a:pt x="120718" y="37064"/>
                </a:cubicBezTo>
                <a:cubicBezTo>
                  <a:pt x="120408" y="37064"/>
                  <a:pt x="120146" y="36802"/>
                  <a:pt x="120146" y="36493"/>
                </a:cubicBezTo>
                <a:cubicBezTo>
                  <a:pt x="120170" y="36183"/>
                  <a:pt x="120420" y="35933"/>
                  <a:pt x="120718" y="35933"/>
                </a:cubicBezTo>
                <a:close/>
                <a:moveTo>
                  <a:pt x="124456" y="35933"/>
                </a:moveTo>
                <a:cubicBezTo>
                  <a:pt x="124754" y="35933"/>
                  <a:pt x="125016" y="36183"/>
                  <a:pt x="125016" y="36493"/>
                </a:cubicBezTo>
                <a:cubicBezTo>
                  <a:pt x="125016" y="36790"/>
                  <a:pt x="124766" y="37064"/>
                  <a:pt x="124456" y="37064"/>
                </a:cubicBezTo>
                <a:cubicBezTo>
                  <a:pt x="124135" y="37064"/>
                  <a:pt x="123885" y="36802"/>
                  <a:pt x="123885" y="36493"/>
                </a:cubicBezTo>
                <a:cubicBezTo>
                  <a:pt x="123885" y="36183"/>
                  <a:pt x="124135" y="35933"/>
                  <a:pt x="124456" y="35933"/>
                </a:cubicBezTo>
                <a:close/>
                <a:moveTo>
                  <a:pt x="128171" y="35933"/>
                </a:moveTo>
                <a:cubicBezTo>
                  <a:pt x="128480" y="35933"/>
                  <a:pt x="128742" y="36183"/>
                  <a:pt x="128742" y="36493"/>
                </a:cubicBezTo>
                <a:cubicBezTo>
                  <a:pt x="128742" y="36802"/>
                  <a:pt x="128480" y="37064"/>
                  <a:pt x="128171" y="37064"/>
                </a:cubicBezTo>
                <a:cubicBezTo>
                  <a:pt x="127861" y="37064"/>
                  <a:pt x="127611" y="36802"/>
                  <a:pt x="127611" y="36493"/>
                </a:cubicBezTo>
                <a:cubicBezTo>
                  <a:pt x="127611" y="36183"/>
                  <a:pt x="127861" y="35933"/>
                  <a:pt x="128171" y="35933"/>
                </a:cubicBezTo>
                <a:close/>
                <a:moveTo>
                  <a:pt x="131898" y="35933"/>
                </a:moveTo>
                <a:cubicBezTo>
                  <a:pt x="132195" y="35933"/>
                  <a:pt x="132457" y="36183"/>
                  <a:pt x="132457" y="36493"/>
                </a:cubicBezTo>
                <a:cubicBezTo>
                  <a:pt x="132457" y="36790"/>
                  <a:pt x="132207" y="37064"/>
                  <a:pt x="131898" y="37064"/>
                </a:cubicBezTo>
                <a:cubicBezTo>
                  <a:pt x="131600" y="37064"/>
                  <a:pt x="131326" y="36802"/>
                  <a:pt x="131326" y="36493"/>
                </a:cubicBezTo>
                <a:cubicBezTo>
                  <a:pt x="131338" y="36183"/>
                  <a:pt x="131576" y="35933"/>
                  <a:pt x="131898" y="35933"/>
                </a:cubicBezTo>
                <a:close/>
                <a:moveTo>
                  <a:pt x="135624" y="35933"/>
                </a:moveTo>
                <a:cubicBezTo>
                  <a:pt x="135946" y="35933"/>
                  <a:pt x="136196" y="36183"/>
                  <a:pt x="136196" y="36493"/>
                </a:cubicBezTo>
                <a:cubicBezTo>
                  <a:pt x="136196" y="36802"/>
                  <a:pt x="135934" y="37064"/>
                  <a:pt x="135624" y="37064"/>
                </a:cubicBezTo>
                <a:cubicBezTo>
                  <a:pt x="135315" y="37064"/>
                  <a:pt x="135065" y="36802"/>
                  <a:pt x="135065" y="36493"/>
                </a:cubicBezTo>
                <a:cubicBezTo>
                  <a:pt x="135065" y="36183"/>
                  <a:pt x="135315" y="35933"/>
                  <a:pt x="135624" y="35933"/>
                </a:cubicBezTo>
                <a:close/>
                <a:moveTo>
                  <a:pt x="139351" y="35933"/>
                </a:moveTo>
                <a:cubicBezTo>
                  <a:pt x="139649" y="35933"/>
                  <a:pt x="139910" y="36183"/>
                  <a:pt x="139910" y="36493"/>
                </a:cubicBezTo>
                <a:cubicBezTo>
                  <a:pt x="139910" y="36790"/>
                  <a:pt x="139660" y="37064"/>
                  <a:pt x="139351" y="37064"/>
                </a:cubicBezTo>
                <a:cubicBezTo>
                  <a:pt x="139053" y="37064"/>
                  <a:pt x="138779" y="36802"/>
                  <a:pt x="138779" y="36493"/>
                </a:cubicBezTo>
                <a:cubicBezTo>
                  <a:pt x="138803" y="36183"/>
                  <a:pt x="139041" y="35933"/>
                  <a:pt x="139351" y="35933"/>
                </a:cubicBezTo>
                <a:close/>
                <a:moveTo>
                  <a:pt x="143089" y="35933"/>
                </a:moveTo>
                <a:cubicBezTo>
                  <a:pt x="143399" y="35933"/>
                  <a:pt x="143649" y="36183"/>
                  <a:pt x="143649" y="36493"/>
                </a:cubicBezTo>
                <a:cubicBezTo>
                  <a:pt x="143649" y="36802"/>
                  <a:pt x="143399" y="37064"/>
                  <a:pt x="143089" y="37064"/>
                </a:cubicBezTo>
                <a:cubicBezTo>
                  <a:pt x="142768" y="37064"/>
                  <a:pt x="142518" y="36802"/>
                  <a:pt x="142518" y="36493"/>
                </a:cubicBezTo>
                <a:cubicBezTo>
                  <a:pt x="142518" y="36183"/>
                  <a:pt x="142768" y="35933"/>
                  <a:pt x="143089" y="35933"/>
                </a:cubicBezTo>
                <a:close/>
                <a:moveTo>
                  <a:pt x="3405" y="37790"/>
                </a:moveTo>
                <a:cubicBezTo>
                  <a:pt x="3703" y="37790"/>
                  <a:pt x="3977" y="38040"/>
                  <a:pt x="3977" y="38350"/>
                </a:cubicBezTo>
                <a:cubicBezTo>
                  <a:pt x="3977" y="38648"/>
                  <a:pt x="3727" y="38922"/>
                  <a:pt x="3405" y="38922"/>
                </a:cubicBezTo>
                <a:cubicBezTo>
                  <a:pt x="3096" y="38922"/>
                  <a:pt x="2846" y="38672"/>
                  <a:pt x="2846" y="38350"/>
                </a:cubicBezTo>
                <a:cubicBezTo>
                  <a:pt x="2858" y="38040"/>
                  <a:pt x="3096" y="37790"/>
                  <a:pt x="3405" y="37790"/>
                </a:cubicBezTo>
                <a:close/>
                <a:moveTo>
                  <a:pt x="7132" y="37790"/>
                </a:moveTo>
                <a:cubicBezTo>
                  <a:pt x="7430" y="37790"/>
                  <a:pt x="7692" y="38040"/>
                  <a:pt x="7692" y="38350"/>
                </a:cubicBezTo>
                <a:cubicBezTo>
                  <a:pt x="7692" y="38648"/>
                  <a:pt x="7442" y="38922"/>
                  <a:pt x="7132" y="38922"/>
                </a:cubicBezTo>
                <a:cubicBezTo>
                  <a:pt x="6834" y="38922"/>
                  <a:pt x="6560" y="38672"/>
                  <a:pt x="6560" y="38350"/>
                </a:cubicBezTo>
                <a:cubicBezTo>
                  <a:pt x="6584" y="38040"/>
                  <a:pt x="6822" y="37790"/>
                  <a:pt x="7132" y="37790"/>
                </a:cubicBezTo>
                <a:close/>
                <a:moveTo>
                  <a:pt x="10871" y="37790"/>
                </a:moveTo>
                <a:cubicBezTo>
                  <a:pt x="11168" y="37790"/>
                  <a:pt x="11430" y="38040"/>
                  <a:pt x="11430" y="38350"/>
                </a:cubicBezTo>
                <a:cubicBezTo>
                  <a:pt x="11430" y="38648"/>
                  <a:pt x="11180" y="38922"/>
                  <a:pt x="10871" y="38922"/>
                </a:cubicBezTo>
                <a:cubicBezTo>
                  <a:pt x="10573" y="38922"/>
                  <a:pt x="10299" y="38672"/>
                  <a:pt x="10299" y="38350"/>
                </a:cubicBezTo>
                <a:cubicBezTo>
                  <a:pt x="10299" y="38040"/>
                  <a:pt x="10549" y="37790"/>
                  <a:pt x="10871" y="37790"/>
                </a:cubicBezTo>
                <a:close/>
                <a:moveTo>
                  <a:pt x="14585" y="37790"/>
                </a:moveTo>
                <a:cubicBezTo>
                  <a:pt x="14883" y="37790"/>
                  <a:pt x="15157" y="38040"/>
                  <a:pt x="15157" y="38350"/>
                </a:cubicBezTo>
                <a:cubicBezTo>
                  <a:pt x="15157" y="38648"/>
                  <a:pt x="14895" y="38922"/>
                  <a:pt x="14585" y="38922"/>
                </a:cubicBezTo>
                <a:cubicBezTo>
                  <a:pt x="14288" y="38922"/>
                  <a:pt x="14014" y="38672"/>
                  <a:pt x="14014" y="38350"/>
                </a:cubicBezTo>
                <a:cubicBezTo>
                  <a:pt x="14038" y="38040"/>
                  <a:pt x="14276" y="37790"/>
                  <a:pt x="14585" y="37790"/>
                </a:cubicBezTo>
                <a:close/>
                <a:moveTo>
                  <a:pt x="18324" y="37790"/>
                </a:moveTo>
                <a:cubicBezTo>
                  <a:pt x="18622" y="37790"/>
                  <a:pt x="18883" y="38040"/>
                  <a:pt x="18883" y="38350"/>
                </a:cubicBezTo>
                <a:cubicBezTo>
                  <a:pt x="18883" y="38648"/>
                  <a:pt x="18633" y="38922"/>
                  <a:pt x="18324" y="38922"/>
                </a:cubicBezTo>
                <a:cubicBezTo>
                  <a:pt x="18026" y="38922"/>
                  <a:pt x="17752" y="38672"/>
                  <a:pt x="17752" y="38350"/>
                </a:cubicBezTo>
                <a:cubicBezTo>
                  <a:pt x="17752" y="38040"/>
                  <a:pt x="18014" y="37790"/>
                  <a:pt x="18324" y="37790"/>
                </a:cubicBezTo>
                <a:close/>
                <a:moveTo>
                  <a:pt x="22039" y="37790"/>
                </a:moveTo>
                <a:cubicBezTo>
                  <a:pt x="22336" y="37790"/>
                  <a:pt x="22610" y="38040"/>
                  <a:pt x="22610" y="38350"/>
                </a:cubicBezTo>
                <a:cubicBezTo>
                  <a:pt x="22610" y="38648"/>
                  <a:pt x="22360" y="38922"/>
                  <a:pt x="22039" y="38922"/>
                </a:cubicBezTo>
                <a:cubicBezTo>
                  <a:pt x="21729" y="38922"/>
                  <a:pt x="21479" y="38672"/>
                  <a:pt x="21479" y="38350"/>
                </a:cubicBezTo>
                <a:cubicBezTo>
                  <a:pt x="21491" y="38040"/>
                  <a:pt x="21729" y="37790"/>
                  <a:pt x="22039" y="37790"/>
                </a:cubicBezTo>
                <a:close/>
                <a:moveTo>
                  <a:pt x="25777" y="37790"/>
                </a:moveTo>
                <a:cubicBezTo>
                  <a:pt x="26075" y="37790"/>
                  <a:pt x="26349" y="38040"/>
                  <a:pt x="26349" y="38350"/>
                </a:cubicBezTo>
                <a:cubicBezTo>
                  <a:pt x="26349" y="38648"/>
                  <a:pt x="26087" y="38922"/>
                  <a:pt x="25777" y="38922"/>
                </a:cubicBezTo>
                <a:cubicBezTo>
                  <a:pt x="25468" y="38922"/>
                  <a:pt x="25206" y="38672"/>
                  <a:pt x="25206" y="38350"/>
                </a:cubicBezTo>
                <a:cubicBezTo>
                  <a:pt x="25218" y="38040"/>
                  <a:pt x="25468" y="37790"/>
                  <a:pt x="25777" y="37790"/>
                </a:cubicBezTo>
                <a:close/>
                <a:moveTo>
                  <a:pt x="29504" y="37790"/>
                </a:moveTo>
                <a:cubicBezTo>
                  <a:pt x="29801" y="37790"/>
                  <a:pt x="30063" y="38040"/>
                  <a:pt x="30063" y="38350"/>
                </a:cubicBezTo>
                <a:cubicBezTo>
                  <a:pt x="30063" y="38648"/>
                  <a:pt x="29813" y="38922"/>
                  <a:pt x="29504" y="38922"/>
                </a:cubicBezTo>
                <a:cubicBezTo>
                  <a:pt x="29182" y="38922"/>
                  <a:pt x="28932" y="38672"/>
                  <a:pt x="28932" y="38350"/>
                </a:cubicBezTo>
                <a:cubicBezTo>
                  <a:pt x="28944" y="38040"/>
                  <a:pt x="29182" y="37790"/>
                  <a:pt x="29504" y="37790"/>
                </a:cubicBezTo>
                <a:close/>
                <a:moveTo>
                  <a:pt x="33230" y="37790"/>
                </a:moveTo>
                <a:cubicBezTo>
                  <a:pt x="33528" y="37790"/>
                  <a:pt x="33802" y="38040"/>
                  <a:pt x="33802" y="38350"/>
                </a:cubicBezTo>
                <a:cubicBezTo>
                  <a:pt x="33802" y="38648"/>
                  <a:pt x="33552" y="38922"/>
                  <a:pt x="33230" y="38922"/>
                </a:cubicBezTo>
                <a:cubicBezTo>
                  <a:pt x="32921" y="38922"/>
                  <a:pt x="32671" y="38672"/>
                  <a:pt x="32671" y="38350"/>
                </a:cubicBezTo>
                <a:cubicBezTo>
                  <a:pt x="32671" y="38040"/>
                  <a:pt x="32921" y="37790"/>
                  <a:pt x="33230" y="37790"/>
                </a:cubicBezTo>
                <a:close/>
                <a:moveTo>
                  <a:pt x="36957" y="37790"/>
                </a:moveTo>
                <a:cubicBezTo>
                  <a:pt x="37255" y="37790"/>
                  <a:pt x="37517" y="38040"/>
                  <a:pt x="37517" y="38350"/>
                </a:cubicBezTo>
                <a:cubicBezTo>
                  <a:pt x="37517" y="38648"/>
                  <a:pt x="37267" y="38922"/>
                  <a:pt x="36957" y="38922"/>
                </a:cubicBezTo>
                <a:cubicBezTo>
                  <a:pt x="36648" y="38922"/>
                  <a:pt x="36386" y="38672"/>
                  <a:pt x="36386" y="38350"/>
                </a:cubicBezTo>
                <a:cubicBezTo>
                  <a:pt x="36409" y="38040"/>
                  <a:pt x="36648" y="37790"/>
                  <a:pt x="36957" y="37790"/>
                </a:cubicBezTo>
                <a:close/>
                <a:moveTo>
                  <a:pt x="40672" y="37790"/>
                </a:moveTo>
                <a:cubicBezTo>
                  <a:pt x="40970" y="37790"/>
                  <a:pt x="41243" y="38040"/>
                  <a:pt x="41243" y="38350"/>
                </a:cubicBezTo>
                <a:cubicBezTo>
                  <a:pt x="41243" y="38648"/>
                  <a:pt x="40993" y="38922"/>
                  <a:pt x="40672" y="38922"/>
                </a:cubicBezTo>
                <a:cubicBezTo>
                  <a:pt x="40374" y="38922"/>
                  <a:pt x="40112" y="38672"/>
                  <a:pt x="40112" y="38350"/>
                </a:cubicBezTo>
                <a:cubicBezTo>
                  <a:pt x="40124" y="38040"/>
                  <a:pt x="40362" y="37790"/>
                  <a:pt x="40672" y="37790"/>
                </a:cubicBezTo>
                <a:close/>
                <a:moveTo>
                  <a:pt x="44410" y="37790"/>
                </a:moveTo>
                <a:cubicBezTo>
                  <a:pt x="44708" y="37790"/>
                  <a:pt x="44982" y="38040"/>
                  <a:pt x="44982" y="38350"/>
                </a:cubicBezTo>
                <a:cubicBezTo>
                  <a:pt x="44982" y="38648"/>
                  <a:pt x="44720" y="38922"/>
                  <a:pt x="44410" y="38922"/>
                </a:cubicBezTo>
                <a:cubicBezTo>
                  <a:pt x="44113" y="38922"/>
                  <a:pt x="43851" y="38672"/>
                  <a:pt x="43851" y="38350"/>
                </a:cubicBezTo>
                <a:cubicBezTo>
                  <a:pt x="43851" y="38040"/>
                  <a:pt x="44101" y="37790"/>
                  <a:pt x="44410" y="37790"/>
                </a:cubicBezTo>
                <a:close/>
                <a:moveTo>
                  <a:pt x="48137" y="37790"/>
                </a:moveTo>
                <a:cubicBezTo>
                  <a:pt x="48435" y="37790"/>
                  <a:pt x="48697" y="38040"/>
                  <a:pt x="48697" y="38350"/>
                </a:cubicBezTo>
                <a:cubicBezTo>
                  <a:pt x="48697" y="38648"/>
                  <a:pt x="48447" y="38922"/>
                  <a:pt x="48137" y="38922"/>
                </a:cubicBezTo>
                <a:cubicBezTo>
                  <a:pt x="47839" y="38922"/>
                  <a:pt x="47566" y="38672"/>
                  <a:pt x="47566" y="38350"/>
                </a:cubicBezTo>
                <a:cubicBezTo>
                  <a:pt x="47578" y="38040"/>
                  <a:pt x="47839" y="37790"/>
                  <a:pt x="48137" y="37790"/>
                </a:cubicBezTo>
                <a:close/>
                <a:moveTo>
                  <a:pt x="51864" y="37790"/>
                </a:moveTo>
                <a:cubicBezTo>
                  <a:pt x="52161" y="37790"/>
                  <a:pt x="52435" y="38040"/>
                  <a:pt x="52435" y="38350"/>
                </a:cubicBezTo>
                <a:cubicBezTo>
                  <a:pt x="52435" y="38648"/>
                  <a:pt x="52185" y="38922"/>
                  <a:pt x="51864" y="38922"/>
                </a:cubicBezTo>
                <a:cubicBezTo>
                  <a:pt x="51566" y="38922"/>
                  <a:pt x="51304" y="38672"/>
                  <a:pt x="51304" y="38350"/>
                </a:cubicBezTo>
                <a:cubicBezTo>
                  <a:pt x="51304" y="38040"/>
                  <a:pt x="51554" y="37790"/>
                  <a:pt x="51864" y="37790"/>
                </a:cubicBezTo>
                <a:close/>
                <a:moveTo>
                  <a:pt x="55602" y="37790"/>
                </a:moveTo>
                <a:cubicBezTo>
                  <a:pt x="55900" y="37790"/>
                  <a:pt x="56174" y="38040"/>
                  <a:pt x="56174" y="38350"/>
                </a:cubicBezTo>
                <a:cubicBezTo>
                  <a:pt x="56174" y="38648"/>
                  <a:pt x="55912" y="38922"/>
                  <a:pt x="55602" y="38922"/>
                </a:cubicBezTo>
                <a:cubicBezTo>
                  <a:pt x="55293" y="38922"/>
                  <a:pt x="55043" y="38672"/>
                  <a:pt x="55043" y="38350"/>
                </a:cubicBezTo>
                <a:cubicBezTo>
                  <a:pt x="55043" y="38040"/>
                  <a:pt x="55293" y="37790"/>
                  <a:pt x="55602" y="37790"/>
                </a:cubicBezTo>
                <a:close/>
                <a:moveTo>
                  <a:pt x="59329" y="37790"/>
                </a:moveTo>
                <a:cubicBezTo>
                  <a:pt x="59627" y="37790"/>
                  <a:pt x="59889" y="38040"/>
                  <a:pt x="59889" y="38350"/>
                </a:cubicBezTo>
                <a:cubicBezTo>
                  <a:pt x="59889" y="38648"/>
                  <a:pt x="59639" y="38922"/>
                  <a:pt x="59329" y="38922"/>
                </a:cubicBezTo>
                <a:cubicBezTo>
                  <a:pt x="59008" y="38922"/>
                  <a:pt x="58757" y="38672"/>
                  <a:pt x="58757" y="38350"/>
                </a:cubicBezTo>
                <a:cubicBezTo>
                  <a:pt x="58757" y="38040"/>
                  <a:pt x="59008" y="37790"/>
                  <a:pt x="59329" y="37790"/>
                </a:cubicBezTo>
                <a:close/>
                <a:moveTo>
                  <a:pt x="63056" y="37790"/>
                </a:moveTo>
                <a:cubicBezTo>
                  <a:pt x="63353" y="37790"/>
                  <a:pt x="63627" y="38040"/>
                  <a:pt x="63627" y="38350"/>
                </a:cubicBezTo>
                <a:cubicBezTo>
                  <a:pt x="63627" y="38648"/>
                  <a:pt x="63377" y="38922"/>
                  <a:pt x="63056" y="38922"/>
                </a:cubicBezTo>
                <a:cubicBezTo>
                  <a:pt x="62746" y="38922"/>
                  <a:pt x="62496" y="38672"/>
                  <a:pt x="62496" y="38350"/>
                </a:cubicBezTo>
                <a:cubicBezTo>
                  <a:pt x="62496" y="38040"/>
                  <a:pt x="62746" y="37790"/>
                  <a:pt x="63056" y="37790"/>
                </a:cubicBezTo>
                <a:close/>
                <a:moveTo>
                  <a:pt x="66782" y="37790"/>
                </a:moveTo>
                <a:cubicBezTo>
                  <a:pt x="67080" y="37790"/>
                  <a:pt x="67342" y="38040"/>
                  <a:pt x="67342" y="38350"/>
                </a:cubicBezTo>
                <a:cubicBezTo>
                  <a:pt x="67342" y="38648"/>
                  <a:pt x="67092" y="38922"/>
                  <a:pt x="66782" y="38922"/>
                </a:cubicBezTo>
                <a:cubicBezTo>
                  <a:pt x="66473" y="38922"/>
                  <a:pt x="66211" y="38672"/>
                  <a:pt x="66211" y="38350"/>
                </a:cubicBezTo>
                <a:cubicBezTo>
                  <a:pt x="66235" y="38040"/>
                  <a:pt x="66473" y="37790"/>
                  <a:pt x="66782" y="37790"/>
                </a:cubicBezTo>
                <a:close/>
                <a:moveTo>
                  <a:pt x="70509" y="37790"/>
                </a:moveTo>
                <a:cubicBezTo>
                  <a:pt x="70807" y="37790"/>
                  <a:pt x="71080" y="38040"/>
                  <a:pt x="71080" y="38350"/>
                </a:cubicBezTo>
                <a:cubicBezTo>
                  <a:pt x="71080" y="38648"/>
                  <a:pt x="70830" y="38922"/>
                  <a:pt x="70509" y="38922"/>
                </a:cubicBezTo>
                <a:cubicBezTo>
                  <a:pt x="70199" y="38922"/>
                  <a:pt x="69949" y="38672"/>
                  <a:pt x="69949" y="38350"/>
                </a:cubicBezTo>
                <a:cubicBezTo>
                  <a:pt x="69949" y="38040"/>
                  <a:pt x="70199" y="37790"/>
                  <a:pt x="70509" y="37790"/>
                </a:cubicBezTo>
                <a:close/>
                <a:moveTo>
                  <a:pt x="74236" y="37790"/>
                </a:moveTo>
                <a:cubicBezTo>
                  <a:pt x="74533" y="37790"/>
                  <a:pt x="74795" y="38040"/>
                  <a:pt x="74795" y="38350"/>
                </a:cubicBezTo>
                <a:cubicBezTo>
                  <a:pt x="74795" y="38648"/>
                  <a:pt x="74545" y="38922"/>
                  <a:pt x="74236" y="38922"/>
                </a:cubicBezTo>
                <a:cubicBezTo>
                  <a:pt x="73938" y="38922"/>
                  <a:pt x="73676" y="38672"/>
                  <a:pt x="73676" y="38350"/>
                </a:cubicBezTo>
                <a:cubicBezTo>
                  <a:pt x="73676" y="38040"/>
                  <a:pt x="73926" y="37790"/>
                  <a:pt x="74236" y="37790"/>
                </a:cubicBezTo>
                <a:close/>
                <a:moveTo>
                  <a:pt x="77855" y="37790"/>
                </a:moveTo>
                <a:cubicBezTo>
                  <a:pt x="78153" y="37790"/>
                  <a:pt x="78415" y="38040"/>
                  <a:pt x="78415" y="38350"/>
                </a:cubicBezTo>
                <a:cubicBezTo>
                  <a:pt x="78415" y="38648"/>
                  <a:pt x="78165" y="38922"/>
                  <a:pt x="77855" y="38922"/>
                </a:cubicBezTo>
                <a:cubicBezTo>
                  <a:pt x="77546" y="38922"/>
                  <a:pt x="77284" y="38672"/>
                  <a:pt x="77284" y="38350"/>
                </a:cubicBezTo>
                <a:cubicBezTo>
                  <a:pt x="77284" y="38040"/>
                  <a:pt x="77546" y="37790"/>
                  <a:pt x="77855" y="37790"/>
                </a:cubicBezTo>
                <a:close/>
                <a:moveTo>
                  <a:pt x="81570" y="37790"/>
                </a:moveTo>
                <a:cubicBezTo>
                  <a:pt x="81868" y="37790"/>
                  <a:pt x="82141" y="38040"/>
                  <a:pt x="82141" y="38350"/>
                </a:cubicBezTo>
                <a:cubicBezTo>
                  <a:pt x="82141" y="38648"/>
                  <a:pt x="81879" y="38922"/>
                  <a:pt x="81570" y="38922"/>
                </a:cubicBezTo>
                <a:cubicBezTo>
                  <a:pt x="81260" y="38922"/>
                  <a:pt x="81010" y="38672"/>
                  <a:pt x="81010" y="38350"/>
                </a:cubicBezTo>
                <a:cubicBezTo>
                  <a:pt x="81022" y="38040"/>
                  <a:pt x="81260" y="37790"/>
                  <a:pt x="81570" y="37790"/>
                </a:cubicBezTo>
                <a:close/>
                <a:moveTo>
                  <a:pt x="85308" y="37790"/>
                </a:moveTo>
                <a:cubicBezTo>
                  <a:pt x="85606" y="37790"/>
                  <a:pt x="85880" y="38040"/>
                  <a:pt x="85880" y="38350"/>
                </a:cubicBezTo>
                <a:cubicBezTo>
                  <a:pt x="85880" y="38648"/>
                  <a:pt x="85618" y="38922"/>
                  <a:pt x="85308" y="38922"/>
                </a:cubicBezTo>
                <a:cubicBezTo>
                  <a:pt x="84999" y="38922"/>
                  <a:pt x="84749" y="38672"/>
                  <a:pt x="84749" y="38350"/>
                </a:cubicBezTo>
                <a:cubicBezTo>
                  <a:pt x="84749" y="38040"/>
                  <a:pt x="84999" y="37790"/>
                  <a:pt x="85308" y="37790"/>
                </a:cubicBezTo>
                <a:close/>
                <a:moveTo>
                  <a:pt x="89035" y="37790"/>
                </a:moveTo>
                <a:cubicBezTo>
                  <a:pt x="89333" y="37790"/>
                  <a:pt x="89595" y="38040"/>
                  <a:pt x="89595" y="38350"/>
                </a:cubicBezTo>
                <a:cubicBezTo>
                  <a:pt x="89595" y="38648"/>
                  <a:pt x="89345" y="38922"/>
                  <a:pt x="89035" y="38922"/>
                </a:cubicBezTo>
                <a:cubicBezTo>
                  <a:pt x="88714" y="38922"/>
                  <a:pt x="88464" y="38672"/>
                  <a:pt x="88464" y="38350"/>
                </a:cubicBezTo>
                <a:cubicBezTo>
                  <a:pt x="88475" y="38040"/>
                  <a:pt x="88714" y="37790"/>
                  <a:pt x="89035" y="37790"/>
                </a:cubicBezTo>
                <a:close/>
                <a:moveTo>
                  <a:pt x="92762" y="37790"/>
                </a:moveTo>
                <a:cubicBezTo>
                  <a:pt x="93059" y="37790"/>
                  <a:pt x="93333" y="38040"/>
                  <a:pt x="93333" y="38350"/>
                </a:cubicBezTo>
                <a:cubicBezTo>
                  <a:pt x="93333" y="38648"/>
                  <a:pt x="93071" y="38922"/>
                  <a:pt x="92762" y="38922"/>
                </a:cubicBezTo>
                <a:cubicBezTo>
                  <a:pt x="92452" y="38922"/>
                  <a:pt x="92202" y="38672"/>
                  <a:pt x="92202" y="38350"/>
                </a:cubicBezTo>
                <a:cubicBezTo>
                  <a:pt x="92202" y="38040"/>
                  <a:pt x="92452" y="37790"/>
                  <a:pt x="92762" y="37790"/>
                </a:cubicBezTo>
                <a:close/>
                <a:moveTo>
                  <a:pt x="96488" y="37790"/>
                </a:moveTo>
                <a:cubicBezTo>
                  <a:pt x="96786" y="37790"/>
                  <a:pt x="97048" y="38040"/>
                  <a:pt x="97048" y="38350"/>
                </a:cubicBezTo>
                <a:cubicBezTo>
                  <a:pt x="97048" y="38648"/>
                  <a:pt x="96798" y="38922"/>
                  <a:pt x="96488" y="38922"/>
                </a:cubicBezTo>
                <a:cubicBezTo>
                  <a:pt x="96191" y="38922"/>
                  <a:pt x="95917" y="38672"/>
                  <a:pt x="95917" y="38350"/>
                </a:cubicBezTo>
                <a:cubicBezTo>
                  <a:pt x="95917" y="38040"/>
                  <a:pt x="96179" y="37790"/>
                  <a:pt x="96488" y="37790"/>
                </a:cubicBezTo>
                <a:close/>
                <a:moveTo>
                  <a:pt x="100203" y="37790"/>
                </a:moveTo>
                <a:cubicBezTo>
                  <a:pt x="100501" y="37790"/>
                  <a:pt x="100775" y="38040"/>
                  <a:pt x="100775" y="38350"/>
                </a:cubicBezTo>
                <a:cubicBezTo>
                  <a:pt x="100775" y="38648"/>
                  <a:pt x="100513" y="38922"/>
                  <a:pt x="100203" y="38922"/>
                </a:cubicBezTo>
                <a:cubicBezTo>
                  <a:pt x="99905" y="38922"/>
                  <a:pt x="99644" y="38672"/>
                  <a:pt x="99644" y="38350"/>
                </a:cubicBezTo>
                <a:cubicBezTo>
                  <a:pt x="99655" y="38040"/>
                  <a:pt x="99894" y="37790"/>
                  <a:pt x="100203" y="37790"/>
                </a:cubicBezTo>
                <a:close/>
                <a:moveTo>
                  <a:pt x="103942" y="37790"/>
                </a:moveTo>
                <a:cubicBezTo>
                  <a:pt x="104239" y="37790"/>
                  <a:pt x="104513" y="38040"/>
                  <a:pt x="104513" y="38350"/>
                </a:cubicBezTo>
                <a:cubicBezTo>
                  <a:pt x="104513" y="38648"/>
                  <a:pt x="104251" y="38922"/>
                  <a:pt x="103942" y="38922"/>
                </a:cubicBezTo>
                <a:cubicBezTo>
                  <a:pt x="103644" y="38922"/>
                  <a:pt x="103382" y="38672"/>
                  <a:pt x="103382" y="38350"/>
                </a:cubicBezTo>
                <a:cubicBezTo>
                  <a:pt x="103382" y="38040"/>
                  <a:pt x="103632" y="37790"/>
                  <a:pt x="103942" y="37790"/>
                </a:cubicBezTo>
                <a:close/>
                <a:moveTo>
                  <a:pt x="107668" y="37790"/>
                </a:moveTo>
                <a:cubicBezTo>
                  <a:pt x="107966" y="37790"/>
                  <a:pt x="108228" y="38040"/>
                  <a:pt x="108228" y="38350"/>
                </a:cubicBezTo>
                <a:cubicBezTo>
                  <a:pt x="108228" y="38648"/>
                  <a:pt x="107978" y="38922"/>
                  <a:pt x="107668" y="38922"/>
                </a:cubicBezTo>
                <a:cubicBezTo>
                  <a:pt x="107371" y="38922"/>
                  <a:pt x="107097" y="38672"/>
                  <a:pt x="107097" y="38350"/>
                </a:cubicBezTo>
                <a:cubicBezTo>
                  <a:pt x="107109" y="38040"/>
                  <a:pt x="107347" y="37790"/>
                  <a:pt x="107668" y="37790"/>
                </a:cubicBezTo>
                <a:close/>
                <a:moveTo>
                  <a:pt x="111395" y="37790"/>
                </a:moveTo>
                <a:cubicBezTo>
                  <a:pt x="111693" y="37790"/>
                  <a:pt x="111967" y="38040"/>
                  <a:pt x="111967" y="38350"/>
                </a:cubicBezTo>
                <a:cubicBezTo>
                  <a:pt x="111967" y="38648"/>
                  <a:pt x="111705" y="38922"/>
                  <a:pt x="111395" y="38922"/>
                </a:cubicBezTo>
                <a:cubicBezTo>
                  <a:pt x="111085" y="38922"/>
                  <a:pt x="110835" y="38672"/>
                  <a:pt x="110835" y="38350"/>
                </a:cubicBezTo>
                <a:cubicBezTo>
                  <a:pt x="110835" y="38040"/>
                  <a:pt x="111085" y="37790"/>
                  <a:pt x="111395" y="37790"/>
                </a:cubicBezTo>
                <a:close/>
                <a:moveTo>
                  <a:pt x="115122" y="37790"/>
                </a:moveTo>
                <a:cubicBezTo>
                  <a:pt x="115419" y="37790"/>
                  <a:pt x="115681" y="38040"/>
                  <a:pt x="115681" y="38350"/>
                </a:cubicBezTo>
                <a:cubicBezTo>
                  <a:pt x="115681" y="38648"/>
                  <a:pt x="115431" y="38922"/>
                  <a:pt x="115122" y="38922"/>
                </a:cubicBezTo>
                <a:cubicBezTo>
                  <a:pt x="114812" y="38922"/>
                  <a:pt x="114550" y="38672"/>
                  <a:pt x="114550" y="38350"/>
                </a:cubicBezTo>
                <a:cubicBezTo>
                  <a:pt x="114574" y="38040"/>
                  <a:pt x="114812" y="37790"/>
                  <a:pt x="115122" y="37790"/>
                </a:cubicBezTo>
                <a:close/>
                <a:moveTo>
                  <a:pt x="118860" y="37790"/>
                </a:moveTo>
                <a:cubicBezTo>
                  <a:pt x="119158" y="37790"/>
                  <a:pt x="119420" y="38040"/>
                  <a:pt x="119420" y="38350"/>
                </a:cubicBezTo>
                <a:cubicBezTo>
                  <a:pt x="119420" y="38648"/>
                  <a:pt x="119170" y="38922"/>
                  <a:pt x="118860" y="38922"/>
                </a:cubicBezTo>
                <a:cubicBezTo>
                  <a:pt x="118539" y="38922"/>
                  <a:pt x="118289" y="38672"/>
                  <a:pt x="118289" y="38350"/>
                </a:cubicBezTo>
                <a:cubicBezTo>
                  <a:pt x="118289" y="38040"/>
                  <a:pt x="118539" y="37790"/>
                  <a:pt x="118860" y="37790"/>
                </a:cubicBezTo>
                <a:close/>
                <a:moveTo>
                  <a:pt x="122575" y="37790"/>
                </a:moveTo>
                <a:cubicBezTo>
                  <a:pt x="122873" y="37790"/>
                  <a:pt x="123146" y="38040"/>
                  <a:pt x="123146" y="38350"/>
                </a:cubicBezTo>
                <a:cubicBezTo>
                  <a:pt x="123146" y="38648"/>
                  <a:pt x="122885" y="38922"/>
                  <a:pt x="122575" y="38922"/>
                </a:cubicBezTo>
                <a:cubicBezTo>
                  <a:pt x="122265" y="38922"/>
                  <a:pt x="122015" y="38672"/>
                  <a:pt x="122015" y="38350"/>
                </a:cubicBezTo>
                <a:cubicBezTo>
                  <a:pt x="122027" y="38040"/>
                  <a:pt x="122277" y="37790"/>
                  <a:pt x="122575" y="37790"/>
                </a:cubicBezTo>
                <a:close/>
                <a:moveTo>
                  <a:pt x="126314" y="37790"/>
                </a:moveTo>
                <a:cubicBezTo>
                  <a:pt x="126611" y="37790"/>
                  <a:pt x="126873" y="38040"/>
                  <a:pt x="126873" y="38350"/>
                </a:cubicBezTo>
                <a:cubicBezTo>
                  <a:pt x="126873" y="38648"/>
                  <a:pt x="126623" y="38922"/>
                  <a:pt x="126314" y="38922"/>
                </a:cubicBezTo>
                <a:cubicBezTo>
                  <a:pt x="126004" y="38922"/>
                  <a:pt x="125742" y="38672"/>
                  <a:pt x="125742" y="38350"/>
                </a:cubicBezTo>
                <a:cubicBezTo>
                  <a:pt x="125742" y="38040"/>
                  <a:pt x="126004" y="37790"/>
                  <a:pt x="126314" y="37790"/>
                </a:cubicBezTo>
                <a:close/>
                <a:moveTo>
                  <a:pt x="130028" y="37790"/>
                </a:moveTo>
                <a:cubicBezTo>
                  <a:pt x="130326" y="37790"/>
                  <a:pt x="130600" y="38040"/>
                  <a:pt x="130600" y="38350"/>
                </a:cubicBezTo>
                <a:cubicBezTo>
                  <a:pt x="130600" y="38648"/>
                  <a:pt x="130350" y="38922"/>
                  <a:pt x="130028" y="38922"/>
                </a:cubicBezTo>
                <a:cubicBezTo>
                  <a:pt x="129731" y="38922"/>
                  <a:pt x="129469" y="38672"/>
                  <a:pt x="129469" y="38350"/>
                </a:cubicBezTo>
                <a:cubicBezTo>
                  <a:pt x="129469" y="38040"/>
                  <a:pt x="129719" y="37790"/>
                  <a:pt x="130028" y="37790"/>
                </a:cubicBezTo>
                <a:close/>
                <a:moveTo>
                  <a:pt x="133767" y="37790"/>
                </a:moveTo>
                <a:cubicBezTo>
                  <a:pt x="134065" y="37790"/>
                  <a:pt x="134326" y="38040"/>
                  <a:pt x="134326" y="38350"/>
                </a:cubicBezTo>
                <a:cubicBezTo>
                  <a:pt x="134326" y="38648"/>
                  <a:pt x="134076" y="38922"/>
                  <a:pt x="133767" y="38922"/>
                </a:cubicBezTo>
                <a:cubicBezTo>
                  <a:pt x="133469" y="38922"/>
                  <a:pt x="133207" y="38672"/>
                  <a:pt x="133207" y="38350"/>
                </a:cubicBezTo>
                <a:cubicBezTo>
                  <a:pt x="133207" y="38040"/>
                  <a:pt x="133457" y="37790"/>
                  <a:pt x="133767" y="37790"/>
                </a:cubicBezTo>
                <a:close/>
                <a:moveTo>
                  <a:pt x="137494" y="37790"/>
                </a:moveTo>
                <a:cubicBezTo>
                  <a:pt x="137791" y="37790"/>
                  <a:pt x="138053" y="38040"/>
                  <a:pt x="138053" y="38350"/>
                </a:cubicBezTo>
                <a:cubicBezTo>
                  <a:pt x="138053" y="38648"/>
                  <a:pt x="137803" y="38922"/>
                  <a:pt x="137494" y="38922"/>
                </a:cubicBezTo>
                <a:cubicBezTo>
                  <a:pt x="137196" y="38922"/>
                  <a:pt x="136922" y="38672"/>
                  <a:pt x="136922" y="38350"/>
                </a:cubicBezTo>
                <a:cubicBezTo>
                  <a:pt x="136934" y="38040"/>
                  <a:pt x="137172" y="37790"/>
                  <a:pt x="137494" y="37790"/>
                </a:cubicBezTo>
                <a:close/>
                <a:moveTo>
                  <a:pt x="141220" y="37790"/>
                </a:moveTo>
                <a:cubicBezTo>
                  <a:pt x="141518" y="37790"/>
                  <a:pt x="141792" y="38040"/>
                  <a:pt x="141792" y="38350"/>
                </a:cubicBezTo>
                <a:cubicBezTo>
                  <a:pt x="141792" y="38648"/>
                  <a:pt x="141530" y="38922"/>
                  <a:pt x="141220" y="38922"/>
                </a:cubicBezTo>
                <a:cubicBezTo>
                  <a:pt x="140911" y="38922"/>
                  <a:pt x="140661" y="38672"/>
                  <a:pt x="140661" y="38350"/>
                </a:cubicBezTo>
                <a:cubicBezTo>
                  <a:pt x="140661" y="38040"/>
                  <a:pt x="140911" y="37790"/>
                  <a:pt x="141220" y="37790"/>
                </a:cubicBezTo>
                <a:close/>
                <a:moveTo>
                  <a:pt x="144947" y="37790"/>
                </a:moveTo>
                <a:cubicBezTo>
                  <a:pt x="145244" y="37790"/>
                  <a:pt x="145506" y="38040"/>
                  <a:pt x="145506" y="38350"/>
                </a:cubicBezTo>
                <a:cubicBezTo>
                  <a:pt x="145506" y="38648"/>
                  <a:pt x="145256" y="38922"/>
                  <a:pt x="144947" y="38922"/>
                </a:cubicBezTo>
                <a:cubicBezTo>
                  <a:pt x="144637" y="38922"/>
                  <a:pt x="144375" y="38672"/>
                  <a:pt x="144375" y="38350"/>
                </a:cubicBezTo>
                <a:cubicBezTo>
                  <a:pt x="144399" y="38040"/>
                  <a:pt x="144637" y="37790"/>
                  <a:pt x="144947" y="37790"/>
                </a:cubicBezTo>
                <a:close/>
                <a:moveTo>
                  <a:pt x="1548" y="39660"/>
                </a:moveTo>
                <a:cubicBezTo>
                  <a:pt x="1846" y="39660"/>
                  <a:pt x="2119" y="39922"/>
                  <a:pt x="2119" y="40231"/>
                </a:cubicBezTo>
                <a:cubicBezTo>
                  <a:pt x="2119" y="40529"/>
                  <a:pt x="1858" y="40791"/>
                  <a:pt x="1548" y="40791"/>
                </a:cubicBezTo>
                <a:cubicBezTo>
                  <a:pt x="1238" y="40791"/>
                  <a:pt x="988" y="40541"/>
                  <a:pt x="988" y="40231"/>
                </a:cubicBezTo>
                <a:cubicBezTo>
                  <a:pt x="988" y="39922"/>
                  <a:pt x="1238" y="39660"/>
                  <a:pt x="1548" y="39660"/>
                </a:cubicBezTo>
                <a:close/>
                <a:moveTo>
                  <a:pt x="5287" y="39660"/>
                </a:moveTo>
                <a:cubicBezTo>
                  <a:pt x="5596" y="39660"/>
                  <a:pt x="5846" y="39922"/>
                  <a:pt x="5846" y="40231"/>
                </a:cubicBezTo>
                <a:cubicBezTo>
                  <a:pt x="5846" y="40541"/>
                  <a:pt x="5596" y="40791"/>
                  <a:pt x="5287" y="40791"/>
                </a:cubicBezTo>
                <a:cubicBezTo>
                  <a:pt x="4977" y="40791"/>
                  <a:pt x="4715" y="40541"/>
                  <a:pt x="4715" y="40231"/>
                </a:cubicBezTo>
                <a:cubicBezTo>
                  <a:pt x="4715" y="39898"/>
                  <a:pt x="4977" y="39660"/>
                  <a:pt x="5287" y="39660"/>
                </a:cubicBezTo>
                <a:close/>
                <a:moveTo>
                  <a:pt x="9001" y="39660"/>
                </a:moveTo>
                <a:cubicBezTo>
                  <a:pt x="9299" y="39660"/>
                  <a:pt x="9573" y="39922"/>
                  <a:pt x="9573" y="40231"/>
                </a:cubicBezTo>
                <a:cubicBezTo>
                  <a:pt x="9573" y="40529"/>
                  <a:pt x="9323" y="40791"/>
                  <a:pt x="9001" y="40791"/>
                </a:cubicBezTo>
                <a:cubicBezTo>
                  <a:pt x="8704" y="40791"/>
                  <a:pt x="8442" y="40541"/>
                  <a:pt x="8442" y="40231"/>
                </a:cubicBezTo>
                <a:cubicBezTo>
                  <a:pt x="8442" y="39922"/>
                  <a:pt x="8692" y="39660"/>
                  <a:pt x="9001" y="39660"/>
                </a:cubicBezTo>
                <a:close/>
                <a:moveTo>
                  <a:pt x="12728" y="39660"/>
                </a:moveTo>
                <a:cubicBezTo>
                  <a:pt x="13037" y="39660"/>
                  <a:pt x="13288" y="39922"/>
                  <a:pt x="13288" y="40231"/>
                </a:cubicBezTo>
                <a:cubicBezTo>
                  <a:pt x="13288" y="40541"/>
                  <a:pt x="13037" y="40791"/>
                  <a:pt x="12728" y="40791"/>
                </a:cubicBezTo>
                <a:cubicBezTo>
                  <a:pt x="12418" y="40791"/>
                  <a:pt x="12156" y="40541"/>
                  <a:pt x="12156" y="40231"/>
                </a:cubicBezTo>
                <a:cubicBezTo>
                  <a:pt x="12180" y="39898"/>
                  <a:pt x="12418" y="39660"/>
                  <a:pt x="12728" y="39660"/>
                </a:cubicBezTo>
                <a:close/>
                <a:moveTo>
                  <a:pt x="16466" y="39660"/>
                </a:moveTo>
                <a:cubicBezTo>
                  <a:pt x="16764" y="39660"/>
                  <a:pt x="17026" y="39922"/>
                  <a:pt x="17026" y="40231"/>
                </a:cubicBezTo>
                <a:cubicBezTo>
                  <a:pt x="17026" y="40529"/>
                  <a:pt x="16776" y="40791"/>
                  <a:pt x="16466" y="40791"/>
                </a:cubicBezTo>
                <a:cubicBezTo>
                  <a:pt x="16169" y="40791"/>
                  <a:pt x="15895" y="40541"/>
                  <a:pt x="15895" y="40231"/>
                </a:cubicBezTo>
                <a:cubicBezTo>
                  <a:pt x="15895" y="39922"/>
                  <a:pt x="16145" y="39660"/>
                  <a:pt x="16466" y="39660"/>
                </a:cubicBezTo>
                <a:close/>
                <a:moveTo>
                  <a:pt x="20181" y="39660"/>
                </a:moveTo>
                <a:cubicBezTo>
                  <a:pt x="20491" y="39660"/>
                  <a:pt x="20753" y="39922"/>
                  <a:pt x="20753" y="40231"/>
                </a:cubicBezTo>
                <a:cubicBezTo>
                  <a:pt x="20753" y="40541"/>
                  <a:pt x="20491" y="40791"/>
                  <a:pt x="20181" y="40791"/>
                </a:cubicBezTo>
                <a:cubicBezTo>
                  <a:pt x="19872" y="40791"/>
                  <a:pt x="19622" y="40541"/>
                  <a:pt x="19622" y="40231"/>
                </a:cubicBezTo>
                <a:cubicBezTo>
                  <a:pt x="19634" y="39898"/>
                  <a:pt x="19872" y="39660"/>
                  <a:pt x="20181" y="39660"/>
                </a:cubicBezTo>
                <a:close/>
                <a:moveTo>
                  <a:pt x="23920" y="39660"/>
                </a:moveTo>
                <a:cubicBezTo>
                  <a:pt x="24217" y="39660"/>
                  <a:pt x="24479" y="39922"/>
                  <a:pt x="24479" y="40231"/>
                </a:cubicBezTo>
                <a:cubicBezTo>
                  <a:pt x="24479" y="40529"/>
                  <a:pt x="24229" y="40791"/>
                  <a:pt x="23920" y="40791"/>
                </a:cubicBezTo>
                <a:cubicBezTo>
                  <a:pt x="23610" y="40791"/>
                  <a:pt x="23348" y="40541"/>
                  <a:pt x="23348" y="40231"/>
                </a:cubicBezTo>
                <a:cubicBezTo>
                  <a:pt x="23348" y="39922"/>
                  <a:pt x="23610" y="39660"/>
                  <a:pt x="23920" y="39660"/>
                </a:cubicBezTo>
                <a:close/>
                <a:moveTo>
                  <a:pt x="27635" y="39660"/>
                </a:moveTo>
                <a:cubicBezTo>
                  <a:pt x="27956" y="39660"/>
                  <a:pt x="28206" y="39922"/>
                  <a:pt x="28206" y="40231"/>
                </a:cubicBezTo>
                <a:cubicBezTo>
                  <a:pt x="28206" y="40541"/>
                  <a:pt x="27956" y="40791"/>
                  <a:pt x="27635" y="40791"/>
                </a:cubicBezTo>
                <a:cubicBezTo>
                  <a:pt x="27325" y="40791"/>
                  <a:pt x="27075" y="40541"/>
                  <a:pt x="27075" y="40231"/>
                </a:cubicBezTo>
                <a:cubicBezTo>
                  <a:pt x="27087" y="39898"/>
                  <a:pt x="27325" y="39660"/>
                  <a:pt x="27635" y="39660"/>
                </a:cubicBezTo>
                <a:close/>
                <a:moveTo>
                  <a:pt x="31373" y="39660"/>
                </a:moveTo>
                <a:cubicBezTo>
                  <a:pt x="31671" y="39660"/>
                  <a:pt x="31945" y="39922"/>
                  <a:pt x="31945" y="40231"/>
                </a:cubicBezTo>
                <a:cubicBezTo>
                  <a:pt x="31945" y="40529"/>
                  <a:pt x="31683" y="40791"/>
                  <a:pt x="31373" y="40791"/>
                </a:cubicBezTo>
                <a:cubicBezTo>
                  <a:pt x="31064" y="40791"/>
                  <a:pt x="30814" y="40541"/>
                  <a:pt x="30814" y="40231"/>
                </a:cubicBezTo>
                <a:cubicBezTo>
                  <a:pt x="30814" y="39922"/>
                  <a:pt x="31064" y="39660"/>
                  <a:pt x="31373" y="39660"/>
                </a:cubicBezTo>
                <a:close/>
                <a:moveTo>
                  <a:pt x="35100" y="39660"/>
                </a:moveTo>
                <a:cubicBezTo>
                  <a:pt x="35409" y="39660"/>
                  <a:pt x="35659" y="39922"/>
                  <a:pt x="35659" y="40231"/>
                </a:cubicBezTo>
                <a:cubicBezTo>
                  <a:pt x="35659" y="40541"/>
                  <a:pt x="35409" y="40791"/>
                  <a:pt x="35100" y="40791"/>
                </a:cubicBezTo>
                <a:cubicBezTo>
                  <a:pt x="34778" y="40791"/>
                  <a:pt x="34528" y="40541"/>
                  <a:pt x="34528" y="40231"/>
                </a:cubicBezTo>
                <a:cubicBezTo>
                  <a:pt x="34540" y="39898"/>
                  <a:pt x="34778" y="39660"/>
                  <a:pt x="35100" y="39660"/>
                </a:cubicBezTo>
                <a:close/>
                <a:moveTo>
                  <a:pt x="38815" y="39660"/>
                </a:moveTo>
                <a:cubicBezTo>
                  <a:pt x="39112" y="39660"/>
                  <a:pt x="39386" y="39922"/>
                  <a:pt x="39386" y="40231"/>
                </a:cubicBezTo>
                <a:cubicBezTo>
                  <a:pt x="39386" y="40529"/>
                  <a:pt x="39124" y="40791"/>
                  <a:pt x="38815" y="40791"/>
                </a:cubicBezTo>
                <a:cubicBezTo>
                  <a:pt x="38517" y="40791"/>
                  <a:pt x="38255" y="40541"/>
                  <a:pt x="38255" y="40231"/>
                </a:cubicBezTo>
                <a:cubicBezTo>
                  <a:pt x="38267" y="39922"/>
                  <a:pt x="38505" y="39660"/>
                  <a:pt x="38815" y="39660"/>
                </a:cubicBezTo>
                <a:close/>
                <a:moveTo>
                  <a:pt x="42553" y="39660"/>
                </a:moveTo>
                <a:cubicBezTo>
                  <a:pt x="42863" y="39660"/>
                  <a:pt x="43113" y="39922"/>
                  <a:pt x="43113" y="40231"/>
                </a:cubicBezTo>
                <a:cubicBezTo>
                  <a:pt x="43113" y="40541"/>
                  <a:pt x="42863" y="40791"/>
                  <a:pt x="42553" y="40791"/>
                </a:cubicBezTo>
                <a:cubicBezTo>
                  <a:pt x="42232" y="40791"/>
                  <a:pt x="41982" y="40541"/>
                  <a:pt x="41982" y="40231"/>
                </a:cubicBezTo>
                <a:cubicBezTo>
                  <a:pt x="41982" y="39898"/>
                  <a:pt x="42244" y="39660"/>
                  <a:pt x="42553" y="39660"/>
                </a:cubicBezTo>
                <a:close/>
                <a:moveTo>
                  <a:pt x="46268" y="39660"/>
                </a:moveTo>
                <a:cubicBezTo>
                  <a:pt x="46565" y="39660"/>
                  <a:pt x="46839" y="39922"/>
                  <a:pt x="46839" y="40231"/>
                </a:cubicBezTo>
                <a:cubicBezTo>
                  <a:pt x="46839" y="40529"/>
                  <a:pt x="46589" y="40791"/>
                  <a:pt x="46268" y="40791"/>
                </a:cubicBezTo>
                <a:cubicBezTo>
                  <a:pt x="45970" y="40791"/>
                  <a:pt x="45708" y="40541"/>
                  <a:pt x="45708" y="40231"/>
                </a:cubicBezTo>
                <a:cubicBezTo>
                  <a:pt x="45720" y="39922"/>
                  <a:pt x="45958" y="39660"/>
                  <a:pt x="46268" y="39660"/>
                </a:cubicBezTo>
                <a:close/>
                <a:moveTo>
                  <a:pt x="50006" y="39660"/>
                </a:moveTo>
                <a:cubicBezTo>
                  <a:pt x="50316" y="39660"/>
                  <a:pt x="50578" y="39922"/>
                  <a:pt x="50578" y="40231"/>
                </a:cubicBezTo>
                <a:cubicBezTo>
                  <a:pt x="50578" y="40541"/>
                  <a:pt x="50316" y="40791"/>
                  <a:pt x="50006" y="40791"/>
                </a:cubicBezTo>
                <a:cubicBezTo>
                  <a:pt x="49697" y="40791"/>
                  <a:pt x="49447" y="40541"/>
                  <a:pt x="49447" y="40231"/>
                </a:cubicBezTo>
                <a:cubicBezTo>
                  <a:pt x="49447" y="39898"/>
                  <a:pt x="49697" y="39660"/>
                  <a:pt x="50006" y="39660"/>
                </a:cubicBezTo>
                <a:close/>
                <a:moveTo>
                  <a:pt x="53733" y="39660"/>
                </a:moveTo>
                <a:cubicBezTo>
                  <a:pt x="54031" y="39660"/>
                  <a:pt x="54293" y="39922"/>
                  <a:pt x="54293" y="40231"/>
                </a:cubicBezTo>
                <a:cubicBezTo>
                  <a:pt x="54293" y="40529"/>
                  <a:pt x="54043" y="40791"/>
                  <a:pt x="53733" y="40791"/>
                </a:cubicBezTo>
                <a:cubicBezTo>
                  <a:pt x="53412" y="40791"/>
                  <a:pt x="53162" y="40541"/>
                  <a:pt x="53162" y="40231"/>
                </a:cubicBezTo>
                <a:cubicBezTo>
                  <a:pt x="53173" y="39922"/>
                  <a:pt x="53412" y="39660"/>
                  <a:pt x="53733" y="39660"/>
                </a:cubicBezTo>
                <a:close/>
                <a:moveTo>
                  <a:pt x="57460" y="39660"/>
                </a:moveTo>
                <a:cubicBezTo>
                  <a:pt x="57781" y="39660"/>
                  <a:pt x="58031" y="39922"/>
                  <a:pt x="58031" y="40231"/>
                </a:cubicBezTo>
                <a:cubicBezTo>
                  <a:pt x="58031" y="40541"/>
                  <a:pt x="57781" y="40791"/>
                  <a:pt x="57460" y="40791"/>
                </a:cubicBezTo>
                <a:cubicBezTo>
                  <a:pt x="57150" y="40791"/>
                  <a:pt x="56900" y="40541"/>
                  <a:pt x="56900" y="40231"/>
                </a:cubicBezTo>
                <a:cubicBezTo>
                  <a:pt x="56900" y="39898"/>
                  <a:pt x="57150" y="39660"/>
                  <a:pt x="57460" y="39660"/>
                </a:cubicBezTo>
                <a:close/>
                <a:moveTo>
                  <a:pt x="61186" y="39660"/>
                </a:moveTo>
                <a:cubicBezTo>
                  <a:pt x="61484" y="39660"/>
                  <a:pt x="61746" y="39922"/>
                  <a:pt x="61746" y="40231"/>
                </a:cubicBezTo>
                <a:cubicBezTo>
                  <a:pt x="61746" y="40529"/>
                  <a:pt x="61496" y="40791"/>
                  <a:pt x="61186" y="40791"/>
                </a:cubicBezTo>
                <a:cubicBezTo>
                  <a:pt x="60877" y="40791"/>
                  <a:pt x="60615" y="40541"/>
                  <a:pt x="60615" y="40231"/>
                </a:cubicBezTo>
                <a:cubicBezTo>
                  <a:pt x="60639" y="39922"/>
                  <a:pt x="60877" y="39660"/>
                  <a:pt x="61186" y="39660"/>
                </a:cubicBezTo>
                <a:close/>
                <a:moveTo>
                  <a:pt x="64925" y="39660"/>
                </a:moveTo>
                <a:cubicBezTo>
                  <a:pt x="65234" y="39660"/>
                  <a:pt x="65485" y="39922"/>
                  <a:pt x="65485" y="40231"/>
                </a:cubicBezTo>
                <a:cubicBezTo>
                  <a:pt x="65485" y="40541"/>
                  <a:pt x="65234" y="40791"/>
                  <a:pt x="64925" y="40791"/>
                </a:cubicBezTo>
                <a:cubicBezTo>
                  <a:pt x="64603" y="40791"/>
                  <a:pt x="64353" y="40541"/>
                  <a:pt x="64353" y="40231"/>
                </a:cubicBezTo>
                <a:cubicBezTo>
                  <a:pt x="64353" y="39898"/>
                  <a:pt x="64603" y="39660"/>
                  <a:pt x="64925" y="39660"/>
                </a:cubicBezTo>
                <a:close/>
                <a:moveTo>
                  <a:pt x="68640" y="39660"/>
                </a:moveTo>
                <a:cubicBezTo>
                  <a:pt x="68937" y="39660"/>
                  <a:pt x="69211" y="39922"/>
                  <a:pt x="69211" y="40231"/>
                </a:cubicBezTo>
                <a:cubicBezTo>
                  <a:pt x="69211" y="40529"/>
                  <a:pt x="68949" y="40791"/>
                  <a:pt x="68640" y="40791"/>
                </a:cubicBezTo>
                <a:cubicBezTo>
                  <a:pt x="68330" y="40791"/>
                  <a:pt x="68080" y="40541"/>
                  <a:pt x="68080" y="40231"/>
                </a:cubicBezTo>
                <a:cubicBezTo>
                  <a:pt x="68092" y="39922"/>
                  <a:pt x="68330" y="39660"/>
                  <a:pt x="68640" y="39660"/>
                </a:cubicBezTo>
                <a:close/>
                <a:moveTo>
                  <a:pt x="72366" y="39660"/>
                </a:moveTo>
                <a:cubicBezTo>
                  <a:pt x="72676" y="39660"/>
                  <a:pt x="72926" y="39922"/>
                  <a:pt x="72926" y="40231"/>
                </a:cubicBezTo>
                <a:cubicBezTo>
                  <a:pt x="72926" y="40541"/>
                  <a:pt x="72676" y="40791"/>
                  <a:pt x="72366" y="40791"/>
                </a:cubicBezTo>
                <a:cubicBezTo>
                  <a:pt x="72045" y="40791"/>
                  <a:pt x="71795" y="40541"/>
                  <a:pt x="71795" y="40231"/>
                </a:cubicBezTo>
                <a:cubicBezTo>
                  <a:pt x="71807" y="39898"/>
                  <a:pt x="72069" y="39660"/>
                  <a:pt x="72366" y="39660"/>
                </a:cubicBezTo>
                <a:close/>
                <a:moveTo>
                  <a:pt x="76093" y="39660"/>
                </a:moveTo>
                <a:cubicBezTo>
                  <a:pt x="76391" y="39660"/>
                  <a:pt x="76664" y="39922"/>
                  <a:pt x="76664" y="40231"/>
                </a:cubicBezTo>
                <a:cubicBezTo>
                  <a:pt x="76664" y="40529"/>
                  <a:pt x="76403" y="40791"/>
                  <a:pt x="76093" y="40791"/>
                </a:cubicBezTo>
                <a:cubicBezTo>
                  <a:pt x="75795" y="40791"/>
                  <a:pt x="75533" y="40541"/>
                  <a:pt x="75533" y="40231"/>
                </a:cubicBezTo>
                <a:cubicBezTo>
                  <a:pt x="75533" y="39922"/>
                  <a:pt x="75783" y="39660"/>
                  <a:pt x="76093" y="39660"/>
                </a:cubicBezTo>
                <a:close/>
                <a:moveTo>
                  <a:pt x="79712" y="39660"/>
                </a:moveTo>
                <a:cubicBezTo>
                  <a:pt x="80010" y="39660"/>
                  <a:pt x="80284" y="39922"/>
                  <a:pt x="80284" y="40231"/>
                </a:cubicBezTo>
                <a:cubicBezTo>
                  <a:pt x="80284" y="40529"/>
                  <a:pt x="80022" y="40791"/>
                  <a:pt x="79712" y="40791"/>
                </a:cubicBezTo>
                <a:cubicBezTo>
                  <a:pt x="79403" y="40791"/>
                  <a:pt x="79153" y="40541"/>
                  <a:pt x="79153" y="40231"/>
                </a:cubicBezTo>
                <a:cubicBezTo>
                  <a:pt x="79165" y="39922"/>
                  <a:pt x="79403" y="39660"/>
                  <a:pt x="79712" y="39660"/>
                </a:cubicBezTo>
                <a:close/>
                <a:moveTo>
                  <a:pt x="83451" y="39660"/>
                </a:moveTo>
                <a:cubicBezTo>
                  <a:pt x="83761" y="39660"/>
                  <a:pt x="84011" y="39922"/>
                  <a:pt x="84011" y="40231"/>
                </a:cubicBezTo>
                <a:cubicBezTo>
                  <a:pt x="84011" y="40541"/>
                  <a:pt x="83761" y="40791"/>
                  <a:pt x="83451" y="40791"/>
                </a:cubicBezTo>
                <a:cubicBezTo>
                  <a:pt x="83141" y="40791"/>
                  <a:pt x="82880" y="40541"/>
                  <a:pt x="82880" y="40231"/>
                </a:cubicBezTo>
                <a:cubicBezTo>
                  <a:pt x="82880" y="39898"/>
                  <a:pt x="83141" y="39660"/>
                  <a:pt x="83451" y="39660"/>
                </a:cubicBezTo>
                <a:close/>
                <a:moveTo>
                  <a:pt x="87166" y="39660"/>
                </a:moveTo>
                <a:cubicBezTo>
                  <a:pt x="87463" y="39660"/>
                  <a:pt x="87737" y="39922"/>
                  <a:pt x="87737" y="40231"/>
                </a:cubicBezTo>
                <a:cubicBezTo>
                  <a:pt x="87737" y="40529"/>
                  <a:pt x="87475" y="40791"/>
                  <a:pt x="87166" y="40791"/>
                </a:cubicBezTo>
                <a:cubicBezTo>
                  <a:pt x="86856" y="40791"/>
                  <a:pt x="86606" y="40541"/>
                  <a:pt x="86606" y="40231"/>
                </a:cubicBezTo>
                <a:cubicBezTo>
                  <a:pt x="86618" y="39922"/>
                  <a:pt x="86856" y="39660"/>
                  <a:pt x="87166" y="39660"/>
                </a:cubicBezTo>
                <a:close/>
                <a:moveTo>
                  <a:pt x="90904" y="39660"/>
                </a:moveTo>
                <a:cubicBezTo>
                  <a:pt x="91214" y="39660"/>
                  <a:pt x="91464" y="39922"/>
                  <a:pt x="91464" y="40231"/>
                </a:cubicBezTo>
                <a:cubicBezTo>
                  <a:pt x="91464" y="40541"/>
                  <a:pt x="91214" y="40791"/>
                  <a:pt x="90904" y="40791"/>
                </a:cubicBezTo>
                <a:cubicBezTo>
                  <a:pt x="90595" y="40791"/>
                  <a:pt x="90345" y="40541"/>
                  <a:pt x="90345" y="40231"/>
                </a:cubicBezTo>
                <a:cubicBezTo>
                  <a:pt x="90345" y="39898"/>
                  <a:pt x="90595" y="39660"/>
                  <a:pt x="90904" y="39660"/>
                </a:cubicBezTo>
                <a:close/>
                <a:moveTo>
                  <a:pt x="94631" y="39660"/>
                </a:moveTo>
                <a:cubicBezTo>
                  <a:pt x="94929" y="39660"/>
                  <a:pt x="95191" y="39922"/>
                  <a:pt x="95191" y="40231"/>
                </a:cubicBezTo>
                <a:cubicBezTo>
                  <a:pt x="95191" y="40529"/>
                  <a:pt x="94941" y="40791"/>
                  <a:pt x="94631" y="40791"/>
                </a:cubicBezTo>
                <a:cubicBezTo>
                  <a:pt x="94310" y="40791"/>
                  <a:pt x="94060" y="40541"/>
                  <a:pt x="94060" y="40231"/>
                </a:cubicBezTo>
                <a:cubicBezTo>
                  <a:pt x="94071" y="39922"/>
                  <a:pt x="94310" y="39660"/>
                  <a:pt x="94631" y="39660"/>
                </a:cubicBezTo>
                <a:close/>
                <a:moveTo>
                  <a:pt x="98346" y="39660"/>
                </a:moveTo>
                <a:cubicBezTo>
                  <a:pt x="98655" y="39660"/>
                  <a:pt x="98905" y="39922"/>
                  <a:pt x="98905" y="40231"/>
                </a:cubicBezTo>
                <a:cubicBezTo>
                  <a:pt x="98905" y="40541"/>
                  <a:pt x="98655" y="40791"/>
                  <a:pt x="98346" y="40791"/>
                </a:cubicBezTo>
                <a:cubicBezTo>
                  <a:pt x="98036" y="40791"/>
                  <a:pt x="97786" y="40541"/>
                  <a:pt x="97786" y="40231"/>
                </a:cubicBezTo>
                <a:cubicBezTo>
                  <a:pt x="97798" y="39898"/>
                  <a:pt x="98036" y="39660"/>
                  <a:pt x="98346" y="39660"/>
                </a:cubicBezTo>
                <a:close/>
                <a:moveTo>
                  <a:pt x="102084" y="39660"/>
                </a:moveTo>
                <a:cubicBezTo>
                  <a:pt x="102382" y="39660"/>
                  <a:pt x="102644" y="39922"/>
                  <a:pt x="102644" y="40231"/>
                </a:cubicBezTo>
                <a:cubicBezTo>
                  <a:pt x="102644" y="40529"/>
                  <a:pt x="102394" y="40791"/>
                  <a:pt x="102084" y="40791"/>
                </a:cubicBezTo>
                <a:cubicBezTo>
                  <a:pt x="101787" y="40791"/>
                  <a:pt x="101513" y="40541"/>
                  <a:pt x="101513" y="40231"/>
                </a:cubicBezTo>
                <a:cubicBezTo>
                  <a:pt x="101513" y="39922"/>
                  <a:pt x="101775" y="39660"/>
                  <a:pt x="102084" y="39660"/>
                </a:cubicBezTo>
                <a:close/>
                <a:moveTo>
                  <a:pt x="105799" y="39660"/>
                </a:moveTo>
                <a:cubicBezTo>
                  <a:pt x="106121" y="39660"/>
                  <a:pt x="106371" y="39922"/>
                  <a:pt x="106371" y="40231"/>
                </a:cubicBezTo>
                <a:cubicBezTo>
                  <a:pt x="106371" y="40541"/>
                  <a:pt x="106109" y="40791"/>
                  <a:pt x="105799" y="40791"/>
                </a:cubicBezTo>
                <a:cubicBezTo>
                  <a:pt x="105490" y="40791"/>
                  <a:pt x="105239" y="40541"/>
                  <a:pt x="105239" y="40231"/>
                </a:cubicBezTo>
                <a:cubicBezTo>
                  <a:pt x="105251" y="39898"/>
                  <a:pt x="105490" y="39660"/>
                  <a:pt x="105799" y="39660"/>
                </a:cubicBezTo>
                <a:close/>
                <a:moveTo>
                  <a:pt x="109538" y="39660"/>
                </a:moveTo>
                <a:cubicBezTo>
                  <a:pt x="109835" y="39660"/>
                  <a:pt x="110109" y="39922"/>
                  <a:pt x="110109" y="40231"/>
                </a:cubicBezTo>
                <a:cubicBezTo>
                  <a:pt x="110109" y="40529"/>
                  <a:pt x="109847" y="40791"/>
                  <a:pt x="109538" y="40791"/>
                </a:cubicBezTo>
                <a:cubicBezTo>
                  <a:pt x="109228" y="40791"/>
                  <a:pt x="108978" y="40541"/>
                  <a:pt x="108978" y="40231"/>
                </a:cubicBezTo>
                <a:cubicBezTo>
                  <a:pt x="108978" y="39922"/>
                  <a:pt x="109228" y="39660"/>
                  <a:pt x="109538" y="39660"/>
                </a:cubicBezTo>
                <a:close/>
                <a:moveTo>
                  <a:pt x="113264" y="39660"/>
                </a:moveTo>
                <a:cubicBezTo>
                  <a:pt x="113574" y="39660"/>
                  <a:pt x="113824" y="39922"/>
                  <a:pt x="113824" y="40231"/>
                </a:cubicBezTo>
                <a:cubicBezTo>
                  <a:pt x="113824" y="40541"/>
                  <a:pt x="113574" y="40791"/>
                  <a:pt x="113264" y="40791"/>
                </a:cubicBezTo>
                <a:cubicBezTo>
                  <a:pt x="112943" y="40791"/>
                  <a:pt x="112693" y="40541"/>
                  <a:pt x="112693" y="40231"/>
                </a:cubicBezTo>
                <a:cubicBezTo>
                  <a:pt x="112705" y="39898"/>
                  <a:pt x="112943" y="39660"/>
                  <a:pt x="113264" y="39660"/>
                </a:cubicBezTo>
                <a:close/>
                <a:moveTo>
                  <a:pt x="116991" y="39660"/>
                </a:moveTo>
                <a:cubicBezTo>
                  <a:pt x="117289" y="39660"/>
                  <a:pt x="117562" y="39922"/>
                  <a:pt x="117562" y="40231"/>
                </a:cubicBezTo>
                <a:cubicBezTo>
                  <a:pt x="117562" y="40529"/>
                  <a:pt x="117312" y="40791"/>
                  <a:pt x="116991" y="40791"/>
                </a:cubicBezTo>
                <a:cubicBezTo>
                  <a:pt x="116681" y="40791"/>
                  <a:pt x="116431" y="40541"/>
                  <a:pt x="116431" y="40231"/>
                </a:cubicBezTo>
                <a:cubicBezTo>
                  <a:pt x="116431" y="39922"/>
                  <a:pt x="116681" y="39660"/>
                  <a:pt x="116991" y="39660"/>
                </a:cubicBezTo>
                <a:close/>
                <a:moveTo>
                  <a:pt x="120718" y="39660"/>
                </a:moveTo>
                <a:cubicBezTo>
                  <a:pt x="121027" y="39660"/>
                  <a:pt x="121277" y="39922"/>
                  <a:pt x="121277" y="40231"/>
                </a:cubicBezTo>
                <a:cubicBezTo>
                  <a:pt x="121277" y="40541"/>
                  <a:pt x="121027" y="40791"/>
                  <a:pt x="120718" y="40791"/>
                </a:cubicBezTo>
                <a:cubicBezTo>
                  <a:pt x="120408" y="40791"/>
                  <a:pt x="120146" y="40541"/>
                  <a:pt x="120146" y="40231"/>
                </a:cubicBezTo>
                <a:cubicBezTo>
                  <a:pt x="120170" y="39898"/>
                  <a:pt x="120420" y="39660"/>
                  <a:pt x="120718" y="39660"/>
                </a:cubicBezTo>
                <a:close/>
                <a:moveTo>
                  <a:pt x="124456" y="39660"/>
                </a:moveTo>
                <a:cubicBezTo>
                  <a:pt x="124754" y="39660"/>
                  <a:pt x="125016" y="39922"/>
                  <a:pt x="125016" y="40231"/>
                </a:cubicBezTo>
                <a:cubicBezTo>
                  <a:pt x="125016" y="40529"/>
                  <a:pt x="124766" y="40791"/>
                  <a:pt x="124456" y="40791"/>
                </a:cubicBezTo>
                <a:cubicBezTo>
                  <a:pt x="124135" y="40791"/>
                  <a:pt x="123885" y="40541"/>
                  <a:pt x="123885" y="40231"/>
                </a:cubicBezTo>
                <a:cubicBezTo>
                  <a:pt x="123885" y="39922"/>
                  <a:pt x="124135" y="39660"/>
                  <a:pt x="124456" y="39660"/>
                </a:cubicBezTo>
                <a:close/>
                <a:moveTo>
                  <a:pt x="128171" y="39660"/>
                </a:moveTo>
                <a:cubicBezTo>
                  <a:pt x="128480" y="39660"/>
                  <a:pt x="128742" y="39922"/>
                  <a:pt x="128742" y="40231"/>
                </a:cubicBezTo>
                <a:cubicBezTo>
                  <a:pt x="128742" y="40541"/>
                  <a:pt x="128480" y="40791"/>
                  <a:pt x="128171" y="40791"/>
                </a:cubicBezTo>
                <a:cubicBezTo>
                  <a:pt x="127861" y="40791"/>
                  <a:pt x="127611" y="40541"/>
                  <a:pt x="127611" y="40231"/>
                </a:cubicBezTo>
                <a:cubicBezTo>
                  <a:pt x="127611" y="39898"/>
                  <a:pt x="127861" y="39660"/>
                  <a:pt x="128171" y="39660"/>
                </a:cubicBezTo>
                <a:close/>
                <a:moveTo>
                  <a:pt x="131898" y="39660"/>
                </a:moveTo>
                <a:cubicBezTo>
                  <a:pt x="132195" y="39660"/>
                  <a:pt x="132457" y="39922"/>
                  <a:pt x="132457" y="40231"/>
                </a:cubicBezTo>
                <a:cubicBezTo>
                  <a:pt x="132457" y="40529"/>
                  <a:pt x="132207" y="40791"/>
                  <a:pt x="131898" y="40791"/>
                </a:cubicBezTo>
                <a:cubicBezTo>
                  <a:pt x="131600" y="40791"/>
                  <a:pt x="131326" y="40541"/>
                  <a:pt x="131326" y="40231"/>
                </a:cubicBezTo>
                <a:cubicBezTo>
                  <a:pt x="131338" y="39922"/>
                  <a:pt x="131576" y="39660"/>
                  <a:pt x="131898" y="39660"/>
                </a:cubicBezTo>
                <a:close/>
                <a:moveTo>
                  <a:pt x="135624" y="39660"/>
                </a:moveTo>
                <a:cubicBezTo>
                  <a:pt x="135946" y="39660"/>
                  <a:pt x="136196" y="39922"/>
                  <a:pt x="136196" y="40231"/>
                </a:cubicBezTo>
                <a:cubicBezTo>
                  <a:pt x="136196" y="40541"/>
                  <a:pt x="135934" y="40791"/>
                  <a:pt x="135624" y="40791"/>
                </a:cubicBezTo>
                <a:cubicBezTo>
                  <a:pt x="135315" y="40791"/>
                  <a:pt x="135065" y="40541"/>
                  <a:pt x="135065" y="40231"/>
                </a:cubicBezTo>
                <a:cubicBezTo>
                  <a:pt x="135065" y="39898"/>
                  <a:pt x="135315" y="39660"/>
                  <a:pt x="135624" y="39660"/>
                </a:cubicBezTo>
                <a:close/>
                <a:moveTo>
                  <a:pt x="139351" y="39660"/>
                </a:moveTo>
                <a:cubicBezTo>
                  <a:pt x="139649" y="39660"/>
                  <a:pt x="139910" y="39922"/>
                  <a:pt x="139910" y="40231"/>
                </a:cubicBezTo>
                <a:cubicBezTo>
                  <a:pt x="139910" y="40529"/>
                  <a:pt x="139660" y="40791"/>
                  <a:pt x="139351" y="40791"/>
                </a:cubicBezTo>
                <a:cubicBezTo>
                  <a:pt x="139053" y="40791"/>
                  <a:pt x="138779" y="40541"/>
                  <a:pt x="138779" y="40231"/>
                </a:cubicBezTo>
                <a:cubicBezTo>
                  <a:pt x="138803" y="39922"/>
                  <a:pt x="139041" y="39660"/>
                  <a:pt x="139351" y="39660"/>
                </a:cubicBezTo>
                <a:close/>
                <a:moveTo>
                  <a:pt x="143089" y="39660"/>
                </a:moveTo>
                <a:cubicBezTo>
                  <a:pt x="143399" y="39660"/>
                  <a:pt x="143649" y="39922"/>
                  <a:pt x="143649" y="40231"/>
                </a:cubicBezTo>
                <a:cubicBezTo>
                  <a:pt x="143649" y="40541"/>
                  <a:pt x="143399" y="40791"/>
                  <a:pt x="143089" y="40791"/>
                </a:cubicBezTo>
                <a:cubicBezTo>
                  <a:pt x="142768" y="40791"/>
                  <a:pt x="142518" y="40541"/>
                  <a:pt x="142518" y="40231"/>
                </a:cubicBezTo>
                <a:cubicBezTo>
                  <a:pt x="142518" y="39898"/>
                  <a:pt x="142768" y="39660"/>
                  <a:pt x="143089" y="39660"/>
                </a:cubicBezTo>
                <a:close/>
                <a:moveTo>
                  <a:pt x="146804" y="39660"/>
                </a:moveTo>
                <a:cubicBezTo>
                  <a:pt x="147102" y="39660"/>
                  <a:pt x="147376" y="39922"/>
                  <a:pt x="147376" y="40231"/>
                </a:cubicBezTo>
                <a:cubicBezTo>
                  <a:pt x="147376" y="40529"/>
                  <a:pt x="147114" y="40791"/>
                  <a:pt x="146804" y="40791"/>
                </a:cubicBezTo>
                <a:cubicBezTo>
                  <a:pt x="146495" y="40791"/>
                  <a:pt x="146245" y="40541"/>
                  <a:pt x="146245" y="40231"/>
                </a:cubicBezTo>
                <a:cubicBezTo>
                  <a:pt x="146257" y="39922"/>
                  <a:pt x="146495" y="39660"/>
                  <a:pt x="146804" y="39660"/>
                </a:cubicBezTo>
                <a:close/>
                <a:moveTo>
                  <a:pt x="3405" y="41529"/>
                </a:moveTo>
                <a:cubicBezTo>
                  <a:pt x="3703" y="41529"/>
                  <a:pt x="3977" y="41779"/>
                  <a:pt x="3977" y="42089"/>
                </a:cubicBezTo>
                <a:cubicBezTo>
                  <a:pt x="3977" y="42386"/>
                  <a:pt x="3727" y="42660"/>
                  <a:pt x="3405" y="42660"/>
                </a:cubicBezTo>
                <a:cubicBezTo>
                  <a:pt x="3096" y="42660"/>
                  <a:pt x="2846" y="42398"/>
                  <a:pt x="2846" y="42089"/>
                </a:cubicBezTo>
                <a:cubicBezTo>
                  <a:pt x="2858" y="41779"/>
                  <a:pt x="3096" y="41529"/>
                  <a:pt x="3405" y="41529"/>
                </a:cubicBezTo>
                <a:close/>
                <a:moveTo>
                  <a:pt x="7132" y="41529"/>
                </a:moveTo>
                <a:cubicBezTo>
                  <a:pt x="7430" y="41529"/>
                  <a:pt x="7692" y="41779"/>
                  <a:pt x="7692" y="42089"/>
                </a:cubicBezTo>
                <a:cubicBezTo>
                  <a:pt x="7692" y="42386"/>
                  <a:pt x="7442" y="42660"/>
                  <a:pt x="7132" y="42660"/>
                </a:cubicBezTo>
                <a:cubicBezTo>
                  <a:pt x="6834" y="42660"/>
                  <a:pt x="6560" y="42398"/>
                  <a:pt x="6560" y="42089"/>
                </a:cubicBezTo>
                <a:cubicBezTo>
                  <a:pt x="6584" y="41779"/>
                  <a:pt x="6822" y="41529"/>
                  <a:pt x="7132" y="41529"/>
                </a:cubicBezTo>
                <a:close/>
                <a:moveTo>
                  <a:pt x="10871" y="41529"/>
                </a:moveTo>
                <a:cubicBezTo>
                  <a:pt x="11168" y="41529"/>
                  <a:pt x="11430" y="41779"/>
                  <a:pt x="11430" y="42089"/>
                </a:cubicBezTo>
                <a:cubicBezTo>
                  <a:pt x="11430" y="42386"/>
                  <a:pt x="11180" y="42660"/>
                  <a:pt x="10871" y="42660"/>
                </a:cubicBezTo>
                <a:cubicBezTo>
                  <a:pt x="10573" y="42660"/>
                  <a:pt x="10299" y="42398"/>
                  <a:pt x="10299" y="42089"/>
                </a:cubicBezTo>
                <a:cubicBezTo>
                  <a:pt x="10299" y="41779"/>
                  <a:pt x="10549" y="41529"/>
                  <a:pt x="10871" y="41529"/>
                </a:cubicBezTo>
                <a:close/>
                <a:moveTo>
                  <a:pt x="14585" y="41529"/>
                </a:moveTo>
                <a:cubicBezTo>
                  <a:pt x="14883" y="41529"/>
                  <a:pt x="15157" y="41779"/>
                  <a:pt x="15157" y="42089"/>
                </a:cubicBezTo>
                <a:cubicBezTo>
                  <a:pt x="15157" y="42386"/>
                  <a:pt x="14895" y="42660"/>
                  <a:pt x="14585" y="42660"/>
                </a:cubicBezTo>
                <a:cubicBezTo>
                  <a:pt x="14288" y="42660"/>
                  <a:pt x="14014" y="42398"/>
                  <a:pt x="14014" y="42089"/>
                </a:cubicBezTo>
                <a:cubicBezTo>
                  <a:pt x="14038" y="41779"/>
                  <a:pt x="14276" y="41529"/>
                  <a:pt x="14585" y="41529"/>
                </a:cubicBezTo>
                <a:close/>
                <a:moveTo>
                  <a:pt x="18324" y="41529"/>
                </a:moveTo>
                <a:cubicBezTo>
                  <a:pt x="18622" y="41529"/>
                  <a:pt x="18883" y="41779"/>
                  <a:pt x="18883" y="42089"/>
                </a:cubicBezTo>
                <a:cubicBezTo>
                  <a:pt x="18883" y="42386"/>
                  <a:pt x="18633" y="42660"/>
                  <a:pt x="18324" y="42660"/>
                </a:cubicBezTo>
                <a:cubicBezTo>
                  <a:pt x="18026" y="42660"/>
                  <a:pt x="17752" y="42398"/>
                  <a:pt x="17752" y="42089"/>
                </a:cubicBezTo>
                <a:cubicBezTo>
                  <a:pt x="17752" y="41779"/>
                  <a:pt x="18014" y="41529"/>
                  <a:pt x="18324" y="41529"/>
                </a:cubicBezTo>
                <a:close/>
                <a:moveTo>
                  <a:pt x="22039" y="41529"/>
                </a:moveTo>
                <a:cubicBezTo>
                  <a:pt x="22336" y="41529"/>
                  <a:pt x="22610" y="41779"/>
                  <a:pt x="22610" y="42089"/>
                </a:cubicBezTo>
                <a:cubicBezTo>
                  <a:pt x="22610" y="42386"/>
                  <a:pt x="22360" y="42660"/>
                  <a:pt x="22039" y="42660"/>
                </a:cubicBezTo>
                <a:cubicBezTo>
                  <a:pt x="21729" y="42660"/>
                  <a:pt x="21479" y="42398"/>
                  <a:pt x="21479" y="42089"/>
                </a:cubicBezTo>
                <a:cubicBezTo>
                  <a:pt x="21491" y="41779"/>
                  <a:pt x="21729" y="41529"/>
                  <a:pt x="22039" y="41529"/>
                </a:cubicBezTo>
                <a:close/>
                <a:moveTo>
                  <a:pt x="25777" y="41529"/>
                </a:moveTo>
                <a:cubicBezTo>
                  <a:pt x="26075" y="41529"/>
                  <a:pt x="26349" y="41779"/>
                  <a:pt x="26349" y="42089"/>
                </a:cubicBezTo>
                <a:cubicBezTo>
                  <a:pt x="26349" y="42386"/>
                  <a:pt x="26087" y="42660"/>
                  <a:pt x="25777" y="42660"/>
                </a:cubicBezTo>
                <a:cubicBezTo>
                  <a:pt x="25468" y="42660"/>
                  <a:pt x="25206" y="42398"/>
                  <a:pt x="25206" y="42089"/>
                </a:cubicBezTo>
                <a:cubicBezTo>
                  <a:pt x="25218" y="41779"/>
                  <a:pt x="25468" y="41529"/>
                  <a:pt x="25777" y="41529"/>
                </a:cubicBezTo>
                <a:close/>
                <a:moveTo>
                  <a:pt x="29504" y="41529"/>
                </a:moveTo>
                <a:cubicBezTo>
                  <a:pt x="29801" y="41529"/>
                  <a:pt x="30063" y="41779"/>
                  <a:pt x="30063" y="42089"/>
                </a:cubicBezTo>
                <a:cubicBezTo>
                  <a:pt x="30063" y="42386"/>
                  <a:pt x="29813" y="42660"/>
                  <a:pt x="29504" y="42660"/>
                </a:cubicBezTo>
                <a:cubicBezTo>
                  <a:pt x="29182" y="42660"/>
                  <a:pt x="28932" y="42398"/>
                  <a:pt x="28932" y="42089"/>
                </a:cubicBezTo>
                <a:cubicBezTo>
                  <a:pt x="28944" y="41779"/>
                  <a:pt x="29182" y="41529"/>
                  <a:pt x="29504" y="41529"/>
                </a:cubicBezTo>
                <a:close/>
                <a:moveTo>
                  <a:pt x="33230" y="41529"/>
                </a:moveTo>
                <a:cubicBezTo>
                  <a:pt x="33528" y="41529"/>
                  <a:pt x="33802" y="41779"/>
                  <a:pt x="33802" y="42089"/>
                </a:cubicBezTo>
                <a:cubicBezTo>
                  <a:pt x="33802" y="42386"/>
                  <a:pt x="33552" y="42660"/>
                  <a:pt x="33230" y="42660"/>
                </a:cubicBezTo>
                <a:cubicBezTo>
                  <a:pt x="32921" y="42660"/>
                  <a:pt x="32671" y="42398"/>
                  <a:pt x="32671" y="42089"/>
                </a:cubicBezTo>
                <a:cubicBezTo>
                  <a:pt x="32671" y="41779"/>
                  <a:pt x="32921" y="41529"/>
                  <a:pt x="33230" y="41529"/>
                </a:cubicBezTo>
                <a:close/>
                <a:moveTo>
                  <a:pt x="36957" y="41529"/>
                </a:moveTo>
                <a:cubicBezTo>
                  <a:pt x="37255" y="41529"/>
                  <a:pt x="37517" y="41779"/>
                  <a:pt x="37517" y="42089"/>
                </a:cubicBezTo>
                <a:cubicBezTo>
                  <a:pt x="37517" y="42386"/>
                  <a:pt x="37267" y="42660"/>
                  <a:pt x="36957" y="42660"/>
                </a:cubicBezTo>
                <a:cubicBezTo>
                  <a:pt x="36648" y="42660"/>
                  <a:pt x="36386" y="42398"/>
                  <a:pt x="36386" y="42089"/>
                </a:cubicBezTo>
                <a:cubicBezTo>
                  <a:pt x="36409" y="41779"/>
                  <a:pt x="36648" y="41529"/>
                  <a:pt x="36957" y="41529"/>
                </a:cubicBezTo>
                <a:close/>
                <a:moveTo>
                  <a:pt x="40672" y="41529"/>
                </a:moveTo>
                <a:cubicBezTo>
                  <a:pt x="40970" y="41529"/>
                  <a:pt x="41243" y="41779"/>
                  <a:pt x="41243" y="42089"/>
                </a:cubicBezTo>
                <a:cubicBezTo>
                  <a:pt x="41243" y="42386"/>
                  <a:pt x="40993" y="42660"/>
                  <a:pt x="40672" y="42660"/>
                </a:cubicBezTo>
                <a:cubicBezTo>
                  <a:pt x="40374" y="42660"/>
                  <a:pt x="40112" y="42398"/>
                  <a:pt x="40112" y="42089"/>
                </a:cubicBezTo>
                <a:cubicBezTo>
                  <a:pt x="40124" y="41779"/>
                  <a:pt x="40362" y="41529"/>
                  <a:pt x="40672" y="41529"/>
                </a:cubicBezTo>
                <a:close/>
                <a:moveTo>
                  <a:pt x="44410" y="41529"/>
                </a:moveTo>
                <a:cubicBezTo>
                  <a:pt x="44708" y="41529"/>
                  <a:pt x="44982" y="41779"/>
                  <a:pt x="44982" y="42089"/>
                </a:cubicBezTo>
                <a:cubicBezTo>
                  <a:pt x="44982" y="42386"/>
                  <a:pt x="44720" y="42660"/>
                  <a:pt x="44410" y="42660"/>
                </a:cubicBezTo>
                <a:cubicBezTo>
                  <a:pt x="44113" y="42660"/>
                  <a:pt x="43851" y="42398"/>
                  <a:pt x="43851" y="42089"/>
                </a:cubicBezTo>
                <a:cubicBezTo>
                  <a:pt x="43851" y="41779"/>
                  <a:pt x="44101" y="41529"/>
                  <a:pt x="44410" y="41529"/>
                </a:cubicBezTo>
                <a:close/>
                <a:moveTo>
                  <a:pt x="48137" y="41529"/>
                </a:moveTo>
                <a:cubicBezTo>
                  <a:pt x="48435" y="41529"/>
                  <a:pt x="48697" y="41779"/>
                  <a:pt x="48697" y="42089"/>
                </a:cubicBezTo>
                <a:cubicBezTo>
                  <a:pt x="48697" y="42386"/>
                  <a:pt x="48447" y="42660"/>
                  <a:pt x="48137" y="42660"/>
                </a:cubicBezTo>
                <a:cubicBezTo>
                  <a:pt x="47839" y="42660"/>
                  <a:pt x="47566" y="42398"/>
                  <a:pt x="47566" y="42089"/>
                </a:cubicBezTo>
                <a:cubicBezTo>
                  <a:pt x="47578" y="41779"/>
                  <a:pt x="47839" y="41529"/>
                  <a:pt x="48137" y="41529"/>
                </a:cubicBezTo>
                <a:close/>
                <a:moveTo>
                  <a:pt x="51864" y="41529"/>
                </a:moveTo>
                <a:cubicBezTo>
                  <a:pt x="52161" y="41529"/>
                  <a:pt x="52435" y="41779"/>
                  <a:pt x="52435" y="42089"/>
                </a:cubicBezTo>
                <a:cubicBezTo>
                  <a:pt x="52435" y="42386"/>
                  <a:pt x="52185" y="42660"/>
                  <a:pt x="51864" y="42660"/>
                </a:cubicBezTo>
                <a:cubicBezTo>
                  <a:pt x="51566" y="42660"/>
                  <a:pt x="51304" y="42398"/>
                  <a:pt x="51304" y="42089"/>
                </a:cubicBezTo>
                <a:cubicBezTo>
                  <a:pt x="51304" y="41779"/>
                  <a:pt x="51554" y="41529"/>
                  <a:pt x="51864" y="41529"/>
                </a:cubicBezTo>
                <a:close/>
                <a:moveTo>
                  <a:pt x="55602" y="41529"/>
                </a:moveTo>
                <a:cubicBezTo>
                  <a:pt x="55900" y="41529"/>
                  <a:pt x="56174" y="41779"/>
                  <a:pt x="56174" y="42089"/>
                </a:cubicBezTo>
                <a:cubicBezTo>
                  <a:pt x="56174" y="42386"/>
                  <a:pt x="55912" y="42660"/>
                  <a:pt x="55602" y="42660"/>
                </a:cubicBezTo>
                <a:cubicBezTo>
                  <a:pt x="55293" y="42660"/>
                  <a:pt x="55043" y="42398"/>
                  <a:pt x="55043" y="42089"/>
                </a:cubicBezTo>
                <a:cubicBezTo>
                  <a:pt x="55043" y="41779"/>
                  <a:pt x="55293" y="41529"/>
                  <a:pt x="55602" y="41529"/>
                </a:cubicBezTo>
                <a:close/>
                <a:moveTo>
                  <a:pt x="59329" y="41529"/>
                </a:moveTo>
                <a:cubicBezTo>
                  <a:pt x="59627" y="41529"/>
                  <a:pt x="59889" y="41779"/>
                  <a:pt x="59889" y="42089"/>
                </a:cubicBezTo>
                <a:cubicBezTo>
                  <a:pt x="59889" y="42386"/>
                  <a:pt x="59639" y="42660"/>
                  <a:pt x="59329" y="42660"/>
                </a:cubicBezTo>
                <a:cubicBezTo>
                  <a:pt x="59008" y="42660"/>
                  <a:pt x="58757" y="42398"/>
                  <a:pt x="58757" y="42089"/>
                </a:cubicBezTo>
                <a:cubicBezTo>
                  <a:pt x="58757" y="41779"/>
                  <a:pt x="59008" y="41529"/>
                  <a:pt x="59329" y="41529"/>
                </a:cubicBezTo>
                <a:close/>
                <a:moveTo>
                  <a:pt x="63056" y="41529"/>
                </a:moveTo>
                <a:cubicBezTo>
                  <a:pt x="63353" y="41529"/>
                  <a:pt x="63627" y="41779"/>
                  <a:pt x="63627" y="42089"/>
                </a:cubicBezTo>
                <a:cubicBezTo>
                  <a:pt x="63627" y="42386"/>
                  <a:pt x="63377" y="42660"/>
                  <a:pt x="63056" y="42660"/>
                </a:cubicBezTo>
                <a:cubicBezTo>
                  <a:pt x="62746" y="42660"/>
                  <a:pt x="62496" y="42398"/>
                  <a:pt x="62496" y="42089"/>
                </a:cubicBezTo>
                <a:cubicBezTo>
                  <a:pt x="62496" y="41779"/>
                  <a:pt x="62746" y="41529"/>
                  <a:pt x="63056" y="41529"/>
                </a:cubicBezTo>
                <a:close/>
                <a:moveTo>
                  <a:pt x="66782" y="41529"/>
                </a:moveTo>
                <a:cubicBezTo>
                  <a:pt x="67080" y="41529"/>
                  <a:pt x="67342" y="41779"/>
                  <a:pt x="67342" y="42089"/>
                </a:cubicBezTo>
                <a:cubicBezTo>
                  <a:pt x="67342" y="42386"/>
                  <a:pt x="67092" y="42660"/>
                  <a:pt x="66782" y="42660"/>
                </a:cubicBezTo>
                <a:cubicBezTo>
                  <a:pt x="66473" y="42660"/>
                  <a:pt x="66211" y="42398"/>
                  <a:pt x="66211" y="42089"/>
                </a:cubicBezTo>
                <a:cubicBezTo>
                  <a:pt x="66235" y="41779"/>
                  <a:pt x="66473" y="41529"/>
                  <a:pt x="66782" y="41529"/>
                </a:cubicBezTo>
                <a:close/>
                <a:moveTo>
                  <a:pt x="70509" y="41529"/>
                </a:moveTo>
                <a:cubicBezTo>
                  <a:pt x="70807" y="41529"/>
                  <a:pt x="71080" y="41779"/>
                  <a:pt x="71080" y="42089"/>
                </a:cubicBezTo>
                <a:cubicBezTo>
                  <a:pt x="71080" y="42386"/>
                  <a:pt x="70830" y="42660"/>
                  <a:pt x="70509" y="42660"/>
                </a:cubicBezTo>
                <a:cubicBezTo>
                  <a:pt x="70199" y="42660"/>
                  <a:pt x="69949" y="42398"/>
                  <a:pt x="69949" y="42089"/>
                </a:cubicBezTo>
                <a:cubicBezTo>
                  <a:pt x="69949" y="41779"/>
                  <a:pt x="70199" y="41529"/>
                  <a:pt x="70509" y="41529"/>
                </a:cubicBezTo>
                <a:close/>
                <a:moveTo>
                  <a:pt x="74236" y="41529"/>
                </a:moveTo>
                <a:cubicBezTo>
                  <a:pt x="74533" y="41529"/>
                  <a:pt x="74795" y="41779"/>
                  <a:pt x="74795" y="42089"/>
                </a:cubicBezTo>
                <a:cubicBezTo>
                  <a:pt x="74795" y="42386"/>
                  <a:pt x="74545" y="42660"/>
                  <a:pt x="74236" y="42660"/>
                </a:cubicBezTo>
                <a:cubicBezTo>
                  <a:pt x="73938" y="42660"/>
                  <a:pt x="73676" y="42398"/>
                  <a:pt x="73676" y="42089"/>
                </a:cubicBezTo>
                <a:cubicBezTo>
                  <a:pt x="73676" y="41779"/>
                  <a:pt x="73926" y="41529"/>
                  <a:pt x="74236" y="41529"/>
                </a:cubicBezTo>
                <a:close/>
                <a:moveTo>
                  <a:pt x="77855" y="41529"/>
                </a:moveTo>
                <a:cubicBezTo>
                  <a:pt x="78153" y="41529"/>
                  <a:pt x="78415" y="41779"/>
                  <a:pt x="78415" y="42089"/>
                </a:cubicBezTo>
                <a:cubicBezTo>
                  <a:pt x="78415" y="42386"/>
                  <a:pt x="78165" y="42660"/>
                  <a:pt x="77855" y="42660"/>
                </a:cubicBezTo>
                <a:cubicBezTo>
                  <a:pt x="77546" y="42660"/>
                  <a:pt x="77284" y="42398"/>
                  <a:pt x="77284" y="42089"/>
                </a:cubicBezTo>
                <a:cubicBezTo>
                  <a:pt x="77284" y="41779"/>
                  <a:pt x="77546" y="41529"/>
                  <a:pt x="77855" y="41529"/>
                </a:cubicBezTo>
                <a:close/>
                <a:moveTo>
                  <a:pt x="81570" y="41529"/>
                </a:moveTo>
                <a:cubicBezTo>
                  <a:pt x="81868" y="41529"/>
                  <a:pt x="82141" y="41779"/>
                  <a:pt x="82141" y="42089"/>
                </a:cubicBezTo>
                <a:cubicBezTo>
                  <a:pt x="82141" y="42386"/>
                  <a:pt x="81879" y="42660"/>
                  <a:pt x="81570" y="42660"/>
                </a:cubicBezTo>
                <a:cubicBezTo>
                  <a:pt x="81260" y="42660"/>
                  <a:pt x="81010" y="42398"/>
                  <a:pt x="81010" y="42089"/>
                </a:cubicBezTo>
                <a:cubicBezTo>
                  <a:pt x="81022" y="41779"/>
                  <a:pt x="81260" y="41529"/>
                  <a:pt x="81570" y="41529"/>
                </a:cubicBezTo>
                <a:close/>
                <a:moveTo>
                  <a:pt x="85308" y="41529"/>
                </a:moveTo>
                <a:cubicBezTo>
                  <a:pt x="85606" y="41529"/>
                  <a:pt x="85880" y="41779"/>
                  <a:pt x="85880" y="42089"/>
                </a:cubicBezTo>
                <a:cubicBezTo>
                  <a:pt x="85880" y="42386"/>
                  <a:pt x="85618" y="42660"/>
                  <a:pt x="85308" y="42660"/>
                </a:cubicBezTo>
                <a:cubicBezTo>
                  <a:pt x="84999" y="42660"/>
                  <a:pt x="84749" y="42398"/>
                  <a:pt x="84749" y="42089"/>
                </a:cubicBezTo>
                <a:cubicBezTo>
                  <a:pt x="84749" y="41779"/>
                  <a:pt x="84999" y="41529"/>
                  <a:pt x="85308" y="41529"/>
                </a:cubicBezTo>
                <a:close/>
                <a:moveTo>
                  <a:pt x="89035" y="41529"/>
                </a:moveTo>
                <a:cubicBezTo>
                  <a:pt x="89333" y="41529"/>
                  <a:pt x="89595" y="41779"/>
                  <a:pt x="89595" y="42089"/>
                </a:cubicBezTo>
                <a:cubicBezTo>
                  <a:pt x="89595" y="42386"/>
                  <a:pt x="89345" y="42660"/>
                  <a:pt x="89035" y="42660"/>
                </a:cubicBezTo>
                <a:cubicBezTo>
                  <a:pt x="88714" y="42660"/>
                  <a:pt x="88464" y="42398"/>
                  <a:pt x="88464" y="42089"/>
                </a:cubicBezTo>
                <a:cubicBezTo>
                  <a:pt x="88475" y="41779"/>
                  <a:pt x="88714" y="41529"/>
                  <a:pt x="89035" y="41529"/>
                </a:cubicBezTo>
                <a:close/>
                <a:moveTo>
                  <a:pt x="92762" y="41529"/>
                </a:moveTo>
                <a:cubicBezTo>
                  <a:pt x="93059" y="41529"/>
                  <a:pt x="93333" y="41779"/>
                  <a:pt x="93333" y="42089"/>
                </a:cubicBezTo>
                <a:cubicBezTo>
                  <a:pt x="93333" y="42386"/>
                  <a:pt x="93071" y="42660"/>
                  <a:pt x="92762" y="42660"/>
                </a:cubicBezTo>
                <a:cubicBezTo>
                  <a:pt x="92452" y="42660"/>
                  <a:pt x="92202" y="42398"/>
                  <a:pt x="92202" y="42089"/>
                </a:cubicBezTo>
                <a:cubicBezTo>
                  <a:pt x="92202" y="41779"/>
                  <a:pt x="92452" y="41529"/>
                  <a:pt x="92762" y="41529"/>
                </a:cubicBezTo>
                <a:close/>
                <a:moveTo>
                  <a:pt x="96488" y="41529"/>
                </a:moveTo>
                <a:cubicBezTo>
                  <a:pt x="96786" y="41529"/>
                  <a:pt x="97048" y="41779"/>
                  <a:pt x="97048" y="42089"/>
                </a:cubicBezTo>
                <a:cubicBezTo>
                  <a:pt x="97048" y="42386"/>
                  <a:pt x="96798" y="42660"/>
                  <a:pt x="96488" y="42660"/>
                </a:cubicBezTo>
                <a:cubicBezTo>
                  <a:pt x="96191" y="42660"/>
                  <a:pt x="95917" y="42398"/>
                  <a:pt x="95917" y="42089"/>
                </a:cubicBezTo>
                <a:cubicBezTo>
                  <a:pt x="95917" y="41779"/>
                  <a:pt x="96179" y="41529"/>
                  <a:pt x="96488" y="41529"/>
                </a:cubicBezTo>
                <a:close/>
                <a:moveTo>
                  <a:pt x="100203" y="41529"/>
                </a:moveTo>
                <a:cubicBezTo>
                  <a:pt x="100501" y="41529"/>
                  <a:pt x="100775" y="41779"/>
                  <a:pt x="100775" y="42089"/>
                </a:cubicBezTo>
                <a:cubicBezTo>
                  <a:pt x="100775" y="42386"/>
                  <a:pt x="100513" y="42660"/>
                  <a:pt x="100203" y="42660"/>
                </a:cubicBezTo>
                <a:cubicBezTo>
                  <a:pt x="99905" y="42660"/>
                  <a:pt x="99644" y="42398"/>
                  <a:pt x="99644" y="42089"/>
                </a:cubicBezTo>
                <a:cubicBezTo>
                  <a:pt x="99655" y="41779"/>
                  <a:pt x="99894" y="41529"/>
                  <a:pt x="100203" y="41529"/>
                </a:cubicBezTo>
                <a:close/>
                <a:moveTo>
                  <a:pt x="103942" y="41529"/>
                </a:moveTo>
                <a:cubicBezTo>
                  <a:pt x="104239" y="41529"/>
                  <a:pt x="104513" y="41779"/>
                  <a:pt x="104513" y="42089"/>
                </a:cubicBezTo>
                <a:cubicBezTo>
                  <a:pt x="104513" y="42386"/>
                  <a:pt x="104251" y="42660"/>
                  <a:pt x="103942" y="42660"/>
                </a:cubicBezTo>
                <a:cubicBezTo>
                  <a:pt x="103644" y="42660"/>
                  <a:pt x="103382" y="42398"/>
                  <a:pt x="103382" y="42089"/>
                </a:cubicBezTo>
                <a:cubicBezTo>
                  <a:pt x="103382" y="41779"/>
                  <a:pt x="103632" y="41529"/>
                  <a:pt x="103942" y="41529"/>
                </a:cubicBezTo>
                <a:close/>
                <a:moveTo>
                  <a:pt x="107668" y="41529"/>
                </a:moveTo>
                <a:cubicBezTo>
                  <a:pt x="107966" y="41529"/>
                  <a:pt x="108228" y="41779"/>
                  <a:pt x="108228" y="42089"/>
                </a:cubicBezTo>
                <a:cubicBezTo>
                  <a:pt x="108228" y="42386"/>
                  <a:pt x="107978" y="42660"/>
                  <a:pt x="107668" y="42660"/>
                </a:cubicBezTo>
                <a:cubicBezTo>
                  <a:pt x="107371" y="42660"/>
                  <a:pt x="107097" y="42398"/>
                  <a:pt x="107097" y="42089"/>
                </a:cubicBezTo>
                <a:cubicBezTo>
                  <a:pt x="107109" y="41779"/>
                  <a:pt x="107347" y="41529"/>
                  <a:pt x="107668" y="41529"/>
                </a:cubicBezTo>
                <a:close/>
                <a:moveTo>
                  <a:pt x="111395" y="41529"/>
                </a:moveTo>
                <a:cubicBezTo>
                  <a:pt x="111693" y="41529"/>
                  <a:pt x="111967" y="41779"/>
                  <a:pt x="111967" y="42089"/>
                </a:cubicBezTo>
                <a:cubicBezTo>
                  <a:pt x="111967" y="42386"/>
                  <a:pt x="111705" y="42660"/>
                  <a:pt x="111395" y="42660"/>
                </a:cubicBezTo>
                <a:cubicBezTo>
                  <a:pt x="111085" y="42660"/>
                  <a:pt x="110835" y="42398"/>
                  <a:pt x="110835" y="42089"/>
                </a:cubicBezTo>
                <a:cubicBezTo>
                  <a:pt x="110835" y="41779"/>
                  <a:pt x="111085" y="41529"/>
                  <a:pt x="111395" y="41529"/>
                </a:cubicBezTo>
                <a:close/>
                <a:moveTo>
                  <a:pt x="115122" y="41529"/>
                </a:moveTo>
                <a:cubicBezTo>
                  <a:pt x="115419" y="41529"/>
                  <a:pt x="115681" y="41779"/>
                  <a:pt x="115681" y="42089"/>
                </a:cubicBezTo>
                <a:cubicBezTo>
                  <a:pt x="115681" y="42386"/>
                  <a:pt x="115431" y="42660"/>
                  <a:pt x="115122" y="42660"/>
                </a:cubicBezTo>
                <a:cubicBezTo>
                  <a:pt x="114812" y="42660"/>
                  <a:pt x="114550" y="42398"/>
                  <a:pt x="114550" y="42089"/>
                </a:cubicBezTo>
                <a:cubicBezTo>
                  <a:pt x="114574" y="41779"/>
                  <a:pt x="114812" y="41529"/>
                  <a:pt x="115122" y="41529"/>
                </a:cubicBezTo>
                <a:close/>
                <a:moveTo>
                  <a:pt x="118860" y="41529"/>
                </a:moveTo>
                <a:cubicBezTo>
                  <a:pt x="119158" y="41529"/>
                  <a:pt x="119420" y="41779"/>
                  <a:pt x="119420" y="42089"/>
                </a:cubicBezTo>
                <a:cubicBezTo>
                  <a:pt x="119420" y="42386"/>
                  <a:pt x="119170" y="42660"/>
                  <a:pt x="118860" y="42660"/>
                </a:cubicBezTo>
                <a:cubicBezTo>
                  <a:pt x="118539" y="42660"/>
                  <a:pt x="118289" y="42398"/>
                  <a:pt x="118289" y="42089"/>
                </a:cubicBezTo>
                <a:cubicBezTo>
                  <a:pt x="118289" y="41779"/>
                  <a:pt x="118539" y="41529"/>
                  <a:pt x="118860" y="41529"/>
                </a:cubicBezTo>
                <a:close/>
                <a:moveTo>
                  <a:pt x="122575" y="41529"/>
                </a:moveTo>
                <a:cubicBezTo>
                  <a:pt x="122873" y="41529"/>
                  <a:pt x="123146" y="41779"/>
                  <a:pt x="123146" y="42089"/>
                </a:cubicBezTo>
                <a:cubicBezTo>
                  <a:pt x="123146" y="42386"/>
                  <a:pt x="122885" y="42660"/>
                  <a:pt x="122575" y="42660"/>
                </a:cubicBezTo>
                <a:cubicBezTo>
                  <a:pt x="122265" y="42660"/>
                  <a:pt x="122015" y="42398"/>
                  <a:pt x="122015" y="42089"/>
                </a:cubicBezTo>
                <a:cubicBezTo>
                  <a:pt x="122027" y="41779"/>
                  <a:pt x="122277" y="41529"/>
                  <a:pt x="122575" y="41529"/>
                </a:cubicBezTo>
                <a:close/>
                <a:moveTo>
                  <a:pt x="126314" y="41529"/>
                </a:moveTo>
                <a:cubicBezTo>
                  <a:pt x="126611" y="41529"/>
                  <a:pt x="126873" y="41779"/>
                  <a:pt x="126873" y="42089"/>
                </a:cubicBezTo>
                <a:cubicBezTo>
                  <a:pt x="126873" y="42386"/>
                  <a:pt x="126623" y="42660"/>
                  <a:pt x="126314" y="42660"/>
                </a:cubicBezTo>
                <a:cubicBezTo>
                  <a:pt x="126004" y="42660"/>
                  <a:pt x="125742" y="42398"/>
                  <a:pt x="125742" y="42089"/>
                </a:cubicBezTo>
                <a:cubicBezTo>
                  <a:pt x="125742" y="41779"/>
                  <a:pt x="126004" y="41529"/>
                  <a:pt x="126314" y="41529"/>
                </a:cubicBezTo>
                <a:close/>
                <a:moveTo>
                  <a:pt x="130028" y="41529"/>
                </a:moveTo>
                <a:cubicBezTo>
                  <a:pt x="130326" y="41529"/>
                  <a:pt x="130600" y="41779"/>
                  <a:pt x="130600" y="42089"/>
                </a:cubicBezTo>
                <a:cubicBezTo>
                  <a:pt x="130600" y="42386"/>
                  <a:pt x="130350" y="42660"/>
                  <a:pt x="130028" y="42660"/>
                </a:cubicBezTo>
                <a:cubicBezTo>
                  <a:pt x="129731" y="42660"/>
                  <a:pt x="129469" y="42398"/>
                  <a:pt x="129469" y="42089"/>
                </a:cubicBezTo>
                <a:cubicBezTo>
                  <a:pt x="129469" y="41779"/>
                  <a:pt x="129719" y="41529"/>
                  <a:pt x="130028" y="41529"/>
                </a:cubicBezTo>
                <a:close/>
                <a:moveTo>
                  <a:pt x="133767" y="41529"/>
                </a:moveTo>
                <a:cubicBezTo>
                  <a:pt x="134065" y="41529"/>
                  <a:pt x="134326" y="41779"/>
                  <a:pt x="134326" y="42089"/>
                </a:cubicBezTo>
                <a:cubicBezTo>
                  <a:pt x="134326" y="42386"/>
                  <a:pt x="134076" y="42660"/>
                  <a:pt x="133767" y="42660"/>
                </a:cubicBezTo>
                <a:cubicBezTo>
                  <a:pt x="133469" y="42660"/>
                  <a:pt x="133207" y="42398"/>
                  <a:pt x="133207" y="42089"/>
                </a:cubicBezTo>
                <a:cubicBezTo>
                  <a:pt x="133207" y="41779"/>
                  <a:pt x="133457" y="41529"/>
                  <a:pt x="133767" y="41529"/>
                </a:cubicBezTo>
                <a:close/>
                <a:moveTo>
                  <a:pt x="137494" y="41529"/>
                </a:moveTo>
                <a:cubicBezTo>
                  <a:pt x="137791" y="41529"/>
                  <a:pt x="138053" y="41779"/>
                  <a:pt x="138053" y="42089"/>
                </a:cubicBezTo>
                <a:cubicBezTo>
                  <a:pt x="138053" y="42386"/>
                  <a:pt x="137803" y="42660"/>
                  <a:pt x="137494" y="42660"/>
                </a:cubicBezTo>
                <a:cubicBezTo>
                  <a:pt x="137196" y="42660"/>
                  <a:pt x="136922" y="42398"/>
                  <a:pt x="136922" y="42089"/>
                </a:cubicBezTo>
                <a:cubicBezTo>
                  <a:pt x="136934" y="41779"/>
                  <a:pt x="137172" y="41529"/>
                  <a:pt x="137494" y="41529"/>
                </a:cubicBezTo>
                <a:close/>
                <a:moveTo>
                  <a:pt x="141220" y="41529"/>
                </a:moveTo>
                <a:cubicBezTo>
                  <a:pt x="141518" y="41529"/>
                  <a:pt x="141792" y="41779"/>
                  <a:pt x="141792" y="42089"/>
                </a:cubicBezTo>
                <a:cubicBezTo>
                  <a:pt x="141792" y="42386"/>
                  <a:pt x="141530" y="42660"/>
                  <a:pt x="141220" y="42660"/>
                </a:cubicBezTo>
                <a:cubicBezTo>
                  <a:pt x="140911" y="42660"/>
                  <a:pt x="140661" y="42398"/>
                  <a:pt x="140661" y="42089"/>
                </a:cubicBezTo>
                <a:cubicBezTo>
                  <a:pt x="140661" y="41779"/>
                  <a:pt x="140911" y="41529"/>
                  <a:pt x="141220" y="41529"/>
                </a:cubicBezTo>
                <a:close/>
                <a:moveTo>
                  <a:pt x="144947" y="41529"/>
                </a:moveTo>
                <a:cubicBezTo>
                  <a:pt x="145244" y="41529"/>
                  <a:pt x="145506" y="41779"/>
                  <a:pt x="145506" y="42089"/>
                </a:cubicBezTo>
                <a:cubicBezTo>
                  <a:pt x="145506" y="42386"/>
                  <a:pt x="145256" y="42660"/>
                  <a:pt x="144947" y="42660"/>
                </a:cubicBezTo>
                <a:cubicBezTo>
                  <a:pt x="144637" y="42660"/>
                  <a:pt x="144375" y="42398"/>
                  <a:pt x="144375" y="42089"/>
                </a:cubicBezTo>
                <a:cubicBezTo>
                  <a:pt x="144399" y="41779"/>
                  <a:pt x="144637" y="41529"/>
                  <a:pt x="144947" y="41529"/>
                </a:cubicBezTo>
                <a:close/>
                <a:moveTo>
                  <a:pt x="1548" y="43386"/>
                </a:moveTo>
                <a:cubicBezTo>
                  <a:pt x="1846" y="43386"/>
                  <a:pt x="2119" y="43636"/>
                  <a:pt x="2119" y="43946"/>
                </a:cubicBezTo>
                <a:cubicBezTo>
                  <a:pt x="2119" y="44244"/>
                  <a:pt x="1858" y="44517"/>
                  <a:pt x="1548" y="44517"/>
                </a:cubicBezTo>
                <a:cubicBezTo>
                  <a:pt x="1238" y="44517"/>
                  <a:pt x="988" y="44267"/>
                  <a:pt x="988" y="43946"/>
                </a:cubicBezTo>
                <a:cubicBezTo>
                  <a:pt x="988" y="43636"/>
                  <a:pt x="1238" y="43386"/>
                  <a:pt x="1548" y="43386"/>
                </a:cubicBezTo>
                <a:close/>
                <a:moveTo>
                  <a:pt x="5287" y="43386"/>
                </a:moveTo>
                <a:cubicBezTo>
                  <a:pt x="5596" y="43386"/>
                  <a:pt x="5846" y="43636"/>
                  <a:pt x="5846" y="43946"/>
                </a:cubicBezTo>
                <a:cubicBezTo>
                  <a:pt x="5846" y="44267"/>
                  <a:pt x="5596" y="44517"/>
                  <a:pt x="5287" y="44517"/>
                </a:cubicBezTo>
                <a:cubicBezTo>
                  <a:pt x="4977" y="44517"/>
                  <a:pt x="4715" y="44267"/>
                  <a:pt x="4715" y="43946"/>
                </a:cubicBezTo>
                <a:cubicBezTo>
                  <a:pt x="4715" y="43636"/>
                  <a:pt x="4977" y="43386"/>
                  <a:pt x="5287" y="43386"/>
                </a:cubicBezTo>
                <a:close/>
                <a:moveTo>
                  <a:pt x="9001" y="43386"/>
                </a:moveTo>
                <a:cubicBezTo>
                  <a:pt x="9299" y="43386"/>
                  <a:pt x="9573" y="43636"/>
                  <a:pt x="9573" y="43946"/>
                </a:cubicBezTo>
                <a:cubicBezTo>
                  <a:pt x="9573" y="44244"/>
                  <a:pt x="9323" y="44517"/>
                  <a:pt x="9001" y="44517"/>
                </a:cubicBezTo>
                <a:cubicBezTo>
                  <a:pt x="8704" y="44517"/>
                  <a:pt x="8442" y="44267"/>
                  <a:pt x="8442" y="43946"/>
                </a:cubicBezTo>
                <a:cubicBezTo>
                  <a:pt x="8442" y="43636"/>
                  <a:pt x="8692" y="43386"/>
                  <a:pt x="9001" y="43386"/>
                </a:cubicBezTo>
                <a:close/>
                <a:moveTo>
                  <a:pt x="12728" y="43386"/>
                </a:moveTo>
                <a:cubicBezTo>
                  <a:pt x="13037" y="43386"/>
                  <a:pt x="13288" y="43636"/>
                  <a:pt x="13288" y="43946"/>
                </a:cubicBezTo>
                <a:cubicBezTo>
                  <a:pt x="13288" y="44267"/>
                  <a:pt x="13037" y="44517"/>
                  <a:pt x="12728" y="44517"/>
                </a:cubicBezTo>
                <a:cubicBezTo>
                  <a:pt x="12418" y="44517"/>
                  <a:pt x="12156" y="44267"/>
                  <a:pt x="12156" y="43946"/>
                </a:cubicBezTo>
                <a:cubicBezTo>
                  <a:pt x="12180" y="43636"/>
                  <a:pt x="12418" y="43386"/>
                  <a:pt x="12728" y="43386"/>
                </a:cubicBezTo>
                <a:close/>
                <a:moveTo>
                  <a:pt x="16466" y="43386"/>
                </a:moveTo>
                <a:cubicBezTo>
                  <a:pt x="16764" y="43386"/>
                  <a:pt x="17026" y="43636"/>
                  <a:pt x="17026" y="43946"/>
                </a:cubicBezTo>
                <a:cubicBezTo>
                  <a:pt x="17026" y="44244"/>
                  <a:pt x="16776" y="44517"/>
                  <a:pt x="16466" y="44517"/>
                </a:cubicBezTo>
                <a:cubicBezTo>
                  <a:pt x="16169" y="44517"/>
                  <a:pt x="15895" y="44267"/>
                  <a:pt x="15895" y="43946"/>
                </a:cubicBezTo>
                <a:cubicBezTo>
                  <a:pt x="15895" y="43636"/>
                  <a:pt x="16145" y="43386"/>
                  <a:pt x="16466" y="43386"/>
                </a:cubicBezTo>
                <a:close/>
                <a:moveTo>
                  <a:pt x="20181" y="43386"/>
                </a:moveTo>
                <a:cubicBezTo>
                  <a:pt x="20491" y="43386"/>
                  <a:pt x="20753" y="43636"/>
                  <a:pt x="20753" y="43946"/>
                </a:cubicBezTo>
                <a:cubicBezTo>
                  <a:pt x="20753" y="44267"/>
                  <a:pt x="20491" y="44517"/>
                  <a:pt x="20181" y="44517"/>
                </a:cubicBezTo>
                <a:cubicBezTo>
                  <a:pt x="19872" y="44517"/>
                  <a:pt x="19622" y="44267"/>
                  <a:pt x="19622" y="43946"/>
                </a:cubicBezTo>
                <a:cubicBezTo>
                  <a:pt x="19634" y="43636"/>
                  <a:pt x="19872" y="43386"/>
                  <a:pt x="20181" y="43386"/>
                </a:cubicBezTo>
                <a:close/>
                <a:moveTo>
                  <a:pt x="23920" y="43386"/>
                </a:moveTo>
                <a:cubicBezTo>
                  <a:pt x="24217" y="43386"/>
                  <a:pt x="24479" y="43636"/>
                  <a:pt x="24479" y="43946"/>
                </a:cubicBezTo>
                <a:cubicBezTo>
                  <a:pt x="24479" y="44244"/>
                  <a:pt x="24229" y="44517"/>
                  <a:pt x="23920" y="44517"/>
                </a:cubicBezTo>
                <a:cubicBezTo>
                  <a:pt x="23610" y="44517"/>
                  <a:pt x="23348" y="44267"/>
                  <a:pt x="23348" y="43946"/>
                </a:cubicBezTo>
                <a:cubicBezTo>
                  <a:pt x="23348" y="43636"/>
                  <a:pt x="23610" y="43386"/>
                  <a:pt x="23920" y="43386"/>
                </a:cubicBezTo>
                <a:close/>
                <a:moveTo>
                  <a:pt x="27635" y="43386"/>
                </a:moveTo>
                <a:cubicBezTo>
                  <a:pt x="27956" y="43386"/>
                  <a:pt x="28206" y="43636"/>
                  <a:pt x="28206" y="43946"/>
                </a:cubicBezTo>
                <a:cubicBezTo>
                  <a:pt x="28206" y="44267"/>
                  <a:pt x="27956" y="44517"/>
                  <a:pt x="27635" y="44517"/>
                </a:cubicBezTo>
                <a:cubicBezTo>
                  <a:pt x="27325" y="44517"/>
                  <a:pt x="27075" y="44267"/>
                  <a:pt x="27075" y="43946"/>
                </a:cubicBezTo>
                <a:cubicBezTo>
                  <a:pt x="27087" y="43636"/>
                  <a:pt x="27325" y="43386"/>
                  <a:pt x="27635" y="43386"/>
                </a:cubicBezTo>
                <a:close/>
                <a:moveTo>
                  <a:pt x="31373" y="43386"/>
                </a:moveTo>
                <a:cubicBezTo>
                  <a:pt x="31671" y="43386"/>
                  <a:pt x="31945" y="43636"/>
                  <a:pt x="31945" y="43946"/>
                </a:cubicBezTo>
                <a:cubicBezTo>
                  <a:pt x="31945" y="44244"/>
                  <a:pt x="31683" y="44517"/>
                  <a:pt x="31373" y="44517"/>
                </a:cubicBezTo>
                <a:cubicBezTo>
                  <a:pt x="31064" y="44517"/>
                  <a:pt x="30814" y="44267"/>
                  <a:pt x="30814" y="43946"/>
                </a:cubicBezTo>
                <a:cubicBezTo>
                  <a:pt x="30814" y="43636"/>
                  <a:pt x="31064" y="43386"/>
                  <a:pt x="31373" y="43386"/>
                </a:cubicBezTo>
                <a:close/>
                <a:moveTo>
                  <a:pt x="35100" y="43386"/>
                </a:moveTo>
                <a:cubicBezTo>
                  <a:pt x="35409" y="43386"/>
                  <a:pt x="35659" y="43636"/>
                  <a:pt x="35659" y="43946"/>
                </a:cubicBezTo>
                <a:cubicBezTo>
                  <a:pt x="35659" y="44267"/>
                  <a:pt x="35409" y="44517"/>
                  <a:pt x="35100" y="44517"/>
                </a:cubicBezTo>
                <a:cubicBezTo>
                  <a:pt x="34778" y="44517"/>
                  <a:pt x="34528" y="44267"/>
                  <a:pt x="34528" y="43946"/>
                </a:cubicBezTo>
                <a:cubicBezTo>
                  <a:pt x="34540" y="43636"/>
                  <a:pt x="34778" y="43386"/>
                  <a:pt x="35100" y="43386"/>
                </a:cubicBezTo>
                <a:close/>
                <a:moveTo>
                  <a:pt x="38815" y="43386"/>
                </a:moveTo>
                <a:cubicBezTo>
                  <a:pt x="39112" y="43386"/>
                  <a:pt x="39386" y="43636"/>
                  <a:pt x="39386" y="43946"/>
                </a:cubicBezTo>
                <a:cubicBezTo>
                  <a:pt x="39386" y="44244"/>
                  <a:pt x="39124" y="44517"/>
                  <a:pt x="38815" y="44517"/>
                </a:cubicBezTo>
                <a:cubicBezTo>
                  <a:pt x="38517" y="44517"/>
                  <a:pt x="38255" y="44267"/>
                  <a:pt x="38255" y="43946"/>
                </a:cubicBezTo>
                <a:cubicBezTo>
                  <a:pt x="38267" y="43636"/>
                  <a:pt x="38505" y="43386"/>
                  <a:pt x="38815" y="43386"/>
                </a:cubicBezTo>
                <a:close/>
                <a:moveTo>
                  <a:pt x="42553" y="43386"/>
                </a:moveTo>
                <a:cubicBezTo>
                  <a:pt x="42863" y="43386"/>
                  <a:pt x="43113" y="43636"/>
                  <a:pt x="43113" y="43946"/>
                </a:cubicBezTo>
                <a:cubicBezTo>
                  <a:pt x="43113" y="44267"/>
                  <a:pt x="42863" y="44517"/>
                  <a:pt x="42553" y="44517"/>
                </a:cubicBezTo>
                <a:cubicBezTo>
                  <a:pt x="42232" y="44517"/>
                  <a:pt x="41982" y="44267"/>
                  <a:pt x="41982" y="43946"/>
                </a:cubicBezTo>
                <a:cubicBezTo>
                  <a:pt x="41982" y="43636"/>
                  <a:pt x="42244" y="43386"/>
                  <a:pt x="42553" y="43386"/>
                </a:cubicBezTo>
                <a:close/>
                <a:moveTo>
                  <a:pt x="46268" y="43386"/>
                </a:moveTo>
                <a:cubicBezTo>
                  <a:pt x="46565" y="43386"/>
                  <a:pt x="46839" y="43636"/>
                  <a:pt x="46839" y="43946"/>
                </a:cubicBezTo>
                <a:cubicBezTo>
                  <a:pt x="46839" y="44244"/>
                  <a:pt x="46589" y="44517"/>
                  <a:pt x="46268" y="44517"/>
                </a:cubicBezTo>
                <a:cubicBezTo>
                  <a:pt x="45970" y="44517"/>
                  <a:pt x="45708" y="44267"/>
                  <a:pt x="45708" y="43946"/>
                </a:cubicBezTo>
                <a:cubicBezTo>
                  <a:pt x="45720" y="43636"/>
                  <a:pt x="45958" y="43386"/>
                  <a:pt x="46268" y="43386"/>
                </a:cubicBezTo>
                <a:close/>
                <a:moveTo>
                  <a:pt x="50006" y="43386"/>
                </a:moveTo>
                <a:cubicBezTo>
                  <a:pt x="50316" y="43386"/>
                  <a:pt x="50578" y="43636"/>
                  <a:pt x="50578" y="43946"/>
                </a:cubicBezTo>
                <a:cubicBezTo>
                  <a:pt x="50578" y="44267"/>
                  <a:pt x="50316" y="44517"/>
                  <a:pt x="50006" y="44517"/>
                </a:cubicBezTo>
                <a:cubicBezTo>
                  <a:pt x="49697" y="44517"/>
                  <a:pt x="49447" y="44267"/>
                  <a:pt x="49447" y="43946"/>
                </a:cubicBezTo>
                <a:cubicBezTo>
                  <a:pt x="49447" y="43636"/>
                  <a:pt x="49697" y="43386"/>
                  <a:pt x="50006" y="43386"/>
                </a:cubicBezTo>
                <a:close/>
                <a:moveTo>
                  <a:pt x="53733" y="43386"/>
                </a:moveTo>
                <a:cubicBezTo>
                  <a:pt x="54031" y="43386"/>
                  <a:pt x="54293" y="43636"/>
                  <a:pt x="54293" y="43946"/>
                </a:cubicBezTo>
                <a:cubicBezTo>
                  <a:pt x="54293" y="44244"/>
                  <a:pt x="54043" y="44517"/>
                  <a:pt x="53733" y="44517"/>
                </a:cubicBezTo>
                <a:cubicBezTo>
                  <a:pt x="53412" y="44517"/>
                  <a:pt x="53162" y="44267"/>
                  <a:pt x="53162" y="43946"/>
                </a:cubicBezTo>
                <a:cubicBezTo>
                  <a:pt x="53173" y="43636"/>
                  <a:pt x="53412" y="43386"/>
                  <a:pt x="53733" y="43386"/>
                </a:cubicBezTo>
                <a:close/>
                <a:moveTo>
                  <a:pt x="57460" y="43386"/>
                </a:moveTo>
                <a:cubicBezTo>
                  <a:pt x="57781" y="43386"/>
                  <a:pt x="58031" y="43636"/>
                  <a:pt x="58031" y="43946"/>
                </a:cubicBezTo>
                <a:cubicBezTo>
                  <a:pt x="58031" y="44267"/>
                  <a:pt x="57781" y="44517"/>
                  <a:pt x="57460" y="44517"/>
                </a:cubicBezTo>
                <a:cubicBezTo>
                  <a:pt x="57150" y="44517"/>
                  <a:pt x="56900" y="44267"/>
                  <a:pt x="56900" y="43946"/>
                </a:cubicBezTo>
                <a:cubicBezTo>
                  <a:pt x="56900" y="43636"/>
                  <a:pt x="57150" y="43386"/>
                  <a:pt x="57460" y="43386"/>
                </a:cubicBezTo>
                <a:close/>
                <a:moveTo>
                  <a:pt x="61186" y="43386"/>
                </a:moveTo>
                <a:cubicBezTo>
                  <a:pt x="61484" y="43386"/>
                  <a:pt x="61746" y="43636"/>
                  <a:pt x="61746" y="43946"/>
                </a:cubicBezTo>
                <a:cubicBezTo>
                  <a:pt x="61746" y="44244"/>
                  <a:pt x="61496" y="44517"/>
                  <a:pt x="61186" y="44517"/>
                </a:cubicBezTo>
                <a:cubicBezTo>
                  <a:pt x="60877" y="44517"/>
                  <a:pt x="60615" y="44267"/>
                  <a:pt x="60615" y="43946"/>
                </a:cubicBezTo>
                <a:cubicBezTo>
                  <a:pt x="60639" y="43636"/>
                  <a:pt x="60877" y="43386"/>
                  <a:pt x="61186" y="43386"/>
                </a:cubicBezTo>
                <a:close/>
                <a:moveTo>
                  <a:pt x="64925" y="43386"/>
                </a:moveTo>
                <a:cubicBezTo>
                  <a:pt x="65234" y="43386"/>
                  <a:pt x="65485" y="43636"/>
                  <a:pt x="65485" y="43946"/>
                </a:cubicBezTo>
                <a:cubicBezTo>
                  <a:pt x="65485" y="44267"/>
                  <a:pt x="65234" y="44517"/>
                  <a:pt x="64925" y="44517"/>
                </a:cubicBezTo>
                <a:cubicBezTo>
                  <a:pt x="64603" y="44517"/>
                  <a:pt x="64353" y="44267"/>
                  <a:pt x="64353" y="43946"/>
                </a:cubicBezTo>
                <a:cubicBezTo>
                  <a:pt x="64353" y="43636"/>
                  <a:pt x="64603" y="43386"/>
                  <a:pt x="64925" y="43386"/>
                </a:cubicBezTo>
                <a:close/>
                <a:moveTo>
                  <a:pt x="68640" y="43386"/>
                </a:moveTo>
                <a:cubicBezTo>
                  <a:pt x="68937" y="43386"/>
                  <a:pt x="69211" y="43636"/>
                  <a:pt x="69211" y="43946"/>
                </a:cubicBezTo>
                <a:cubicBezTo>
                  <a:pt x="69211" y="44244"/>
                  <a:pt x="68949" y="44517"/>
                  <a:pt x="68640" y="44517"/>
                </a:cubicBezTo>
                <a:cubicBezTo>
                  <a:pt x="68330" y="44517"/>
                  <a:pt x="68080" y="44267"/>
                  <a:pt x="68080" y="43946"/>
                </a:cubicBezTo>
                <a:cubicBezTo>
                  <a:pt x="68092" y="43636"/>
                  <a:pt x="68330" y="43386"/>
                  <a:pt x="68640" y="43386"/>
                </a:cubicBezTo>
                <a:close/>
                <a:moveTo>
                  <a:pt x="72366" y="43386"/>
                </a:moveTo>
                <a:cubicBezTo>
                  <a:pt x="72676" y="43386"/>
                  <a:pt x="72926" y="43636"/>
                  <a:pt x="72926" y="43946"/>
                </a:cubicBezTo>
                <a:cubicBezTo>
                  <a:pt x="72926" y="44267"/>
                  <a:pt x="72676" y="44517"/>
                  <a:pt x="72366" y="44517"/>
                </a:cubicBezTo>
                <a:cubicBezTo>
                  <a:pt x="72045" y="44517"/>
                  <a:pt x="71795" y="44267"/>
                  <a:pt x="71795" y="43946"/>
                </a:cubicBezTo>
                <a:cubicBezTo>
                  <a:pt x="71807" y="43636"/>
                  <a:pt x="72069" y="43386"/>
                  <a:pt x="72366" y="43386"/>
                </a:cubicBezTo>
                <a:close/>
                <a:moveTo>
                  <a:pt x="76093" y="43386"/>
                </a:moveTo>
                <a:cubicBezTo>
                  <a:pt x="76391" y="43386"/>
                  <a:pt x="76664" y="43636"/>
                  <a:pt x="76664" y="43946"/>
                </a:cubicBezTo>
                <a:cubicBezTo>
                  <a:pt x="76664" y="44244"/>
                  <a:pt x="76403" y="44517"/>
                  <a:pt x="76093" y="44517"/>
                </a:cubicBezTo>
                <a:cubicBezTo>
                  <a:pt x="75795" y="44517"/>
                  <a:pt x="75533" y="44267"/>
                  <a:pt x="75533" y="43946"/>
                </a:cubicBezTo>
                <a:cubicBezTo>
                  <a:pt x="75533" y="43636"/>
                  <a:pt x="75783" y="43386"/>
                  <a:pt x="76093" y="43386"/>
                </a:cubicBezTo>
                <a:close/>
                <a:moveTo>
                  <a:pt x="79712" y="43386"/>
                </a:moveTo>
                <a:cubicBezTo>
                  <a:pt x="80010" y="43386"/>
                  <a:pt x="80284" y="43636"/>
                  <a:pt x="80284" y="43946"/>
                </a:cubicBezTo>
                <a:cubicBezTo>
                  <a:pt x="80284" y="44244"/>
                  <a:pt x="80022" y="44517"/>
                  <a:pt x="79712" y="44517"/>
                </a:cubicBezTo>
                <a:cubicBezTo>
                  <a:pt x="79403" y="44517"/>
                  <a:pt x="79153" y="44267"/>
                  <a:pt x="79153" y="43946"/>
                </a:cubicBezTo>
                <a:cubicBezTo>
                  <a:pt x="79165" y="43636"/>
                  <a:pt x="79403" y="43386"/>
                  <a:pt x="79712" y="43386"/>
                </a:cubicBezTo>
                <a:close/>
                <a:moveTo>
                  <a:pt x="83451" y="43386"/>
                </a:moveTo>
                <a:cubicBezTo>
                  <a:pt x="83761" y="43386"/>
                  <a:pt x="84011" y="43636"/>
                  <a:pt x="84011" y="43946"/>
                </a:cubicBezTo>
                <a:cubicBezTo>
                  <a:pt x="84011" y="44267"/>
                  <a:pt x="83761" y="44517"/>
                  <a:pt x="83451" y="44517"/>
                </a:cubicBezTo>
                <a:cubicBezTo>
                  <a:pt x="83141" y="44517"/>
                  <a:pt x="82880" y="44267"/>
                  <a:pt x="82880" y="43946"/>
                </a:cubicBezTo>
                <a:cubicBezTo>
                  <a:pt x="82880" y="43636"/>
                  <a:pt x="83141" y="43386"/>
                  <a:pt x="83451" y="43386"/>
                </a:cubicBezTo>
                <a:close/>
                <a:moveTo>
                  <a:pt x="87166" y="43386"/>
                </a:moveTo>
                <a:cubicBezTo>
                  <a:pt x="87463" y="43386"/>
                  <a:pt x="87737" y="43636"/>
                  <a:pt x="87737" y="43946"/>
                </a:cubicBezTo>
                <a:cubicBezTo>
                  <a:pt x="87737" y="44244"/>
                  <a:pt x="87475" y="44517"/>
                  <a:pt x="87166" y="44517"/>
                </a:cubicBezTo>
                <a:cubicBezTo>
                  <a:pt x="86856" y="44517"/>
                  <a:pt x="86606" y="44267"/>
                  <a:pt x="86606" y="43946"/>
                </a:cubicBezTo>
                <a:cubicBezTo>
                  <a:pt x="86618" y="43636"/>
                  <a:pt x="86856" y="43386"/>
                  <a:pt x="87166" y="43386"/>
                </a:cubicBezTo>
                <a:close/>
                <a:moveTo>
                  <a:pt x="90904" y="43386"/>
                </a:moveTo>
                <a:cubicBezTo>
                  <a:pt x="91214" y="43386"/>
                  <a:pt x="91464" y="43636"/>
                  <a:pt x="91464" y="43946"/>
                </a:cubicBezTo>
                <a:cubicBezTo>
                  <a:pt x="91464" y="44267"/>
                  <a:pt x="91214" y="44517"/>
                  <a:pt x="90904" y="44517"/>
                </a:cubicBezTo>
                <a:cubicBezTo>
                  <a:pt x="90595" y="44517"/>
                  <a:pt x="90345" y="44267"/>
                  <a:pt x="90345" y="43946"/>
                </a:cubicBezTo>
                <a:cubicBezTo>
                  <a:pt x="90345" y="43636"/>
                  <a:pt x="90595" y="43386"/>
                  <a:pt x="90904" y="43386"/>
                </a:cubicBezTo>
                <a:close/>
                <a:moveTo>
                  <a:pt x="94631" y="43386"/>
                </a:moveTo>
                <a:cubicBezTo>
                  <a:pt x="94929" y="43386"/>
                  <a:pt x="95191" y="43636"/>
                  <a:pt x="95191" y="43946"/>
                </a:cubicBezTo>
                <a:cubicBezTo>
                  <a:pt x="95191" y="44244"/>
                  <a:pt x="94941" y="44517"/>
                  <a:pt x="94631" y="44517"/>
                </a:cubicBezTo>
                <a:cubicBezTo>
                  <a:pt x="94310" y="44517"/>
                  <a:pt x="94060" y="44267"/>
                  <a:pt x="94060" y="43946"/>
                </a:cubicBezTo>
                <a:cubicBezTo>
                  <a:pt x="94071" y="43636"/>
                  <a:pt x="94310" y="43386"/>
                  <a:pt x="94631" y="43386"/>
                </a:cubicBezTo>
                <a:close/>
                <a:moveTo>
                  <a:pt x="98346" y="43386"/>
                </a:moveTo>
                <a:cubicBezTo>
                  <a:pt x="98655" y="43386"/>
                  <a:pt x="98905" y="43636"/>
                  <a:pt x="98905" y="43946"/>
                </a:cubicBezTo>
                <a:cubicBezTo>
                  <a:pt x="98905" y="44267"/>
                  <a:pt x="98655" y="44517"/>
                  <a:pt x="98346" y="44517"/>
                </a:cubicBezTo>
                <a:cubicBezTo>
                  <a:pt x="98036" y="44517"/>
                  <a:pt x="97786" y="44267"/>
                  <a:pt x="97786" y="43946"/>
                </a:cubicBezTo>
                <a:cubicBezTo>
                  <a:pt x="97798" y="43636"/>
                  <a:pt x="98036" y="43386"/>
                  <a:pt x="98346" y="43386"/>
                </a:cubicBezTo>
                <a:close/>
                <a:moveTo>
                  <a:pt x="102084" y="43386"/>
                </a:moveTo>
                <a:cubicBezTo>
                  <a:pt x="102382" y="43386"/>
                  <a:pt x="102644" y="43636"/>
                  <a:pt x="102644" y="43946"/>
                </a:cubicBezTo>
                <a:cubicBezTo>
                  <a:pt x="102644" y="44244"/>
                  <a:pt x="102394" y="44517"/>
                  <a:pt x="102084" y="44517"/>
                </a:cubicBezTo>
                <a:cubicBezTo>
                  <a:pt x="101787" y="44517"/>
                  <a:pt x="101513" y="44267"/>
                  <a:pt x="101513" y="43946"/>
                </a:cubicBezTo>
                <a:cubicBezTo>
                  <a:pt x="101513" y="43636"/>
                  <a:pt x="101775" y="43386"/>
                  <a:pt x="102084" y="43386"/>
                </a:cubicBezTo>
                <a:close/>
                <a:moveTo>
                  <a:pt x="105799" y="43386"/>
                </a:moveTo>
                <a:cubicBezTo>
                  <a:pt x="106121" y="43386"/>
                  <a:pt x="106371" y="43636"/>
                  <a:pt x="106371" y="43946"/>
                </a:cubicBezTo>
                <a:cubicBezTo>
                  <a:pt x="106371" y="44267"/>
                  <a:pt x="106109" y="44517"/>
                  <a:pt x="105799" y="44517"/>
                </a:cubicBezTo>
                <a:cubicBezTo>
                  <a:pt x="105490" y="44517"/>
                  <a:pt x="105239" y="44267"/>
                  <a:pt x="105239" y="43946"/>
                </a:cubicBezTo>
                <a:cubicBezTo>
                  <a:pt x="105251" y="43636"/>
                  <a:pt x="105490" y="43386"/>
                  <a:pt x="105799" y="43386"/>
                </a:cubicBezTo>
                <a:close/>
                <a:moveTo>
                  <a:pt x="109538" y="43386"/>
                </a:moveTo>
                <a:cubicBezTo>
                  <a:pt x="109835" y="43386"/>
                  <a:pt x="110109" y="43636"/>
                  <a:pt x="110109" y="43946"/>
                </a:cubicBezTo>
                <a:cubicBezTo>
                  <a:pt x="110109" y="44244"/>
                  <a:pt x="109847" y="44517"/>
                  <a:pt x="109538" y="44517"/>
                </a:cubicBezTo>
                <a:cubicBezTo>
                  <a:pt x="109228" y="44517"/>
                  <a:pt x="108978" y="44267"/>
                  <a:pt x="108978" y="43946"/>
                </a:cubicBezTo>
                <a:cubicBezTo>
                  <a:pt x="108978" y="43636"/>
                  <a:pt x="109228" y="43386"/>
                  <a:pt x="109538" y="43386"/>
                </a:cubicBezTo>
                <a:close/>
                <a:moveTo>
                  <a:pt x="113264" y="43386"/>
                </a:moveTo>
                <a:cubicBezTo>
                  <a:pt x="113574" y="43386"/>
                  <a:pt x="113824" y="43636"/>
                  <a:pt x="113824" y="43946"/>
                </a:cubicBezTo>
                <a:cubicBezTo>
                  <a:pt x="113824" y="44267"/>
                  <a:pt x="113574" y="44517"/>
                  <a:pt x="113264" y="44517"/>
                </a:cubicBezTo>
                <a:cubicBezTo>
                  <a:pt x="112943" y="44517"/>
                  <a:pt x="112693" y="44267"/>
                  <a:pt x="112693" y="43946"/>
                </a:cubicBezTo>
                <a:cubicBezTo>
                  <a:pt x="112705" y="43636"/>
                  <a:pt x="112943" y="43386"/>
                  <a:pt x="113264" y="43386"/>
                </a:cubicBezTo>
                <a:close/>
                <a:moveTo>
                  <a:pt x="116991" y="43386"/>
                </a:moveTo>
                <a:cubicBezTo>
                  <a:pt x="117289" y="43386"/>
                  <a:pt x="117562" y="43636"/>
                  <a:pt x="117562" y="43946"/>
                </a:cubicBezTo>
                <a:cubicBezTo>
                  <a:pt x="117562" y="44244"/>
                  <a:pt x="117312" y="44517"/>
                  <a:pt x="116991" y="44517"/>
                </a:cubicBezTo>
                <a:cubicBezTo>
                  <a:pt x="116681" y="44517"/>
                  <a:pt x="116431" y="44267"/>
                  <a:pt x="116431" y="43946"/>
                </a:cubicBezTo>
                <a:cubicBezTo>
                  <a:pt x="116431" y="43636"/>
                  <a:pt x="116681" y="43386"/>
                  <a:pt x="116991" y="43386"/>
                </a:cubicBezTo>
                <a:close/>
                <a:moveTo>
                  <a:pt x="120718" y="43386"/>
                </a:moveTo>
                <a:cubicBezTo>
                  <a:pt x="121027" y="43386"/>
                  <a:pt x="121277" y="43636"/>
                  <a:pt x="121277" y="43946"/>
                </a:cubicBezTo>
                <a:cubicBezTo>
                  <a:pt x="121277" y="44267"/>
                  <a:pt x="121027" y="44517"/>
                  <a:pt x="120718" y="44517"/>
                </a:cubicBezTo>
                <a:cubicBezTo>
                  <a:pt x="120408" y="44517"/>
                  <a:pt x="120146" y="44267"/>
                  <a:pt x="120146" y="43946"/>
                </a:cubicBezTo>
                <a:cubicBezTo>
                  <a:pt x="120170" y="43636"/>
                  <a:pt x="120420" y="43386"/>
                  <a:pt x="120718" y="43386"/>
                </a:cubicBezTo>
                <a:close/>
                <a:moveTo>
                  <a:pt x="124456" y="43386"/>
                </a:moveTo>
                <a:cubicBezTo>
                  <a:pt x="124754" y="43386"/>
                  <a:pt x="125016" y="43636"/>
                  <a:pt x="125016" y="43946"/>
                </a:cubicBezTo>
                <a:cubicBezTo>
                  <a:pt x="125016" y="44244"/>
                  <a:pt x="124766" y="44517"/>
                  <a:pt x="124456" y="44517"/>
                </a:cubicBezTo>
                <a:cubicBezTo>
                  <a:pt x="124135" y="44517"/>
                  <a:pt x="123885" y="44267"/>
                  <a:pt x="123885" y="43946"/>
                </a:cubicBezTo>
                <a:cubicBezTo>
                  <a:pt x="123885" y="43636"/>
                  <a:pt x="124135" y="43386"/>
                  <a:pt x="124456" y="43386"/>
                </a:cubicBezTo>
                <a:close/>
                <a:moveTo>
                  <a:pt x="128171" y="43386"/>
                </a:moveTo>
                <a:cubicBezTo>
                  <a:pt x="128480" y="43386"/>
                  <a:pt x="128742" y="43636"/>
                  <a:pt x="128742" y="43946"/>
                </a:cubicBezTo>
                <a:cubicBezTo>
                  <a:pt x="128742" y="44267"/>
                  <a:pt x="128480" y="44517"/>
                  <a:pt x="128171" y="44517"/>
                </a:cubicBezTo>
                <a:cubicBezTo>
                  <a:pt x="127861" y="44517"/>
                  <a:pt x="127611" y="44267"/>
                  <a:pt x="127611" y="43946"/>
                </a:cubicBezTo>
                <a:cubicBezTo>
                  <a:pt x="127611" y="43636"/>
                  <a:pt x="127861" y="43386"/>
                  <a:pt x="128171" y="43386"/>
                </a:cubicBezTo>
                <a:close/>
                <a:moveTo>
                  <a:pt x="131898" y="43386"/>
                </a:moveTo>
                <a:cubicBezTo>
                  <a:pt x="132195" y="43386"/>
                  <a:pt x="132457" y="43636"/>
                  <a:pt x="132457" y="43946"/>
                </a:cubicBezTo>
                <a:cubicBezTo>
                  <a:pt x="132457" y="44244"/>
                  <a:pt x="132207" y="44517"/>
                  <a:pt x="131898" y="44517"/>
                </a:cubicBezTo>
                <a:cubicBezTo>
                  <a:pt x="131600" y="44517"/>
                  <a:pt x="131326" y="44267"/>
                  <a:pt x="131326" y="43946"/>
                </a:cubicBezTo>
                <a:cubicBezTo>
                  <a:pt x="131338" y="43636"/>
                  <a:pt x="131576" y="43386"/>
                  <a:pt x="131898" y="43386"/>
                </a:cubicBezTo>
                <a:close/>
                <a:moveTo>
                  <a:pt x="135624" y="43386"/>
                </a:moveTo>
                <a:cubicBezTo>
                  <a:pt x="135946" y="43386"/>
                  <a:pt x="136196" y="43636"/>
                  <a:pt x="136196" y="43946"/>
                </a:cubicBezTo>
                <a:cubicBezTo>
                  <a:pt x="136196" y="44267"/>
                  <a:pt x="135934" y="44517"/>
                  <a:pt x="135624" y="44517"/>
                </a:cubicBezTo>
                <a:cubicBezTo>
                  <a:pt x="135315" y="44517"/>
                  <a:pt x="135065" y="44267"/>
                  <a:pt x="135065" y="43946"/>
                </a:cubicBezTo>
                <a:cubicBezTo>
                  <a:pt x="135065" y="43636"/>
                  <a:pt x="135315" y="43386"/>
                  <a:pt x="135624" y="43386"/>
                </a:cubicBezTo>
                <a:close/>
                <a:moveTo>
                  <a:pt x="139351" y="43386"/>
                </a:moveTo>
                <a:cubicBezTo>
                  <a:pt x="139649" y="43386"/>
                  <a:pt x="139910" y="43636"/>
                  <a:pt x="139910" y="43946"/>
                </a:cubicBezTo>
                <a:cubicBezTo>
                  <a:pt x="139910" y="44244"/>
                  <a:pt x="139660" y="44517"/>
                  <a:pt x="139351" y="44517"/>
                </a:cubicBezTo>
                <a:cubicBezTo>
                  <a:pt x="139053" y="44517"/>
                  <a:pt x="138779" y="44267"/>
                  <a:pt x="138779" y="43946"/>
                </a:cubicBezTo>
                <a:cubicBezTo>
                  <a:pt x="138803" y="43636"/>
                  <a:pt x="139041" y="43386"/>
                  <a:pt x="139351" y="43386"/>
                </a:cubicBezTo>
                <a:close/>
                <a:moveTo>
                  <a:pt x="143089" y="43386"/>
                </a:moveTo>
                <a:cubicBezTo>
                  <a:pt x="143399" y="43386"/>
                  <a:pt x="143649" y="43636"/>
                  <a:pt x="143649" y="43946"/>
                </a:cubicBezTo>
                <a:cubicBezTo>
                  <a:pt x="143649" y="44267"/>
                  <a:pt x="143399" y="44517"/>
                  <a:pt x="143089" y="44517"/>
                </a:cubicBezTo>
                <a:cubicBezTo>
                  <a:pt x="142768" y="44517"/>
                  <a:pt x="142518" y="44267"/>
                  <a:pt x="142518" y="43946"/>
                </a:cubicBezTo>
                <a:cubicBezTo>
                  <a:pt x="142518" y="43636"/>
                  <a:pt x="142768" y="43386"/>
                  <a:pt x="143089" y="43386"/>
                </a:cubicBezTo>
                <a:close/>
                <a:moveTo>
                  <a:pt x="146804" y="43386"/>
                </a:moveTo>
                <a:cubicBezTo>
                  <a:pt x="147102" y="43386"/>
                  <a:pt x="147376" y="43636"/>
                  <a:pt x="147376" y="43946"/>
                </a:cubicBezTo>
                <a:cubicBezTo>
                  <a:pt x="147376" y="44244"/>
                  <a:pt x="147114" y="44517"/>
                  <a:pt x="146804" y="44517"/>
                </a:cubicBezTo>
                <a:cubicBezTo>
                  <a:pt x="146495" y="44517"/>
                  <a:pt x="146245" y="44267"/>
                  <a:pt x="146245" y="43946"/>
                </a:cubicBezTo>
                <a:cubicBezTo>
                  <a:pt x="146257" y="43636"/>
                  <a:pt x="146495" y="43386"/>
                  <a:pt x="146804" y="43386"/>
                </a:cubicBezTo>
                <a:close/>
                <a:moveTo>
                  <a:pt x="3405" y="45244"/>
                </a:moveTo>
                <a:cubicBezTo>
                  <a:pt x="3703" y="45244"/>
                  <a:pt x="3977" y="45494"/>
                  <a:pt x="3977" y="45815"/>
                </a:cubicBezTo>
                <a:cubicBezTo>
                  <a:pt x="3977" y="46113"/>
                  <a:pt x="3727" y="46375"/>
                  <a:pt x="3405" y="46375"/>
                </a:cubicBezTo>
                <a:cubicBezTo>
                  <a:pt x="3096" y="46375"/>
                  <a:pt x="2846" y="46125"/>
                  <a:pt x="2846" y="45815"/>
                </a:cubicBezTo>
                <a:cubicBezTo>
                  <a:pt x="2858" y="45518"/>
                  <a:pt x="3096" y="45244"/>
                  <a:pt x="3405" y="45244"/>
                </a:cubicBezTo>
                <a:close/>
                <a:moveTo>
                  <a:pt x="7132" y="45244"/>
                </a:moveTo>
                <a:cubicBezTo>
                  <a:pt x="7430" y="45244"/>
                  <a:pt x="7692" y="45494"/>
                  <a:pt x="7692" y="45815"/>
                </a:cubicBezTo>
                <a:cubicBezTo>
                  <a:pt x="7692" y="46113"/>
                  <a:pt x="7442" y="46375"/>
                  <a:pt x="7132" y="46375"/>
                </a:cubicBezTo>
                <a:cubicBezTo>
                  <a:pt x="6834" y="46375"/>
                  <a:pt x="6560" y="46125"/>
                  <a:pt x="6560" y="45815"/>
                </a:cubicBezTo>
                <a:cubicBezTo>
                  <a:pt x="6584" y="45518"/>
                  <a:pt x="6822" y="45244"/>
                  <a:pt x="7132" y="45244"/>
                </a:cubicBezTo>
                <a:close/>
                <a:moveTo>
                  <a:pt x="10871" y="45244"/>
                </a:moveTo>
                <a:cubicBezTo>
                  <a:pt x="11168" y="45244"/>
                  <a:pt x="11430" y="45494"/>
                  <a:pt x="11430" y="45815"/>
                </a:cubicBezTo>
                <a:cubicBezTo>
                  <a:pt x="11430" y="46113"/>
                  <a:pt x="11180" y="46375"/>
                  <a:pt x="10871" y="46375"/>
                </a:cubicBezTo>
                <a:cubicBezTo>
                  <a:pt x="10573" y="46375"/>
                  <a:pt x="10299" y="46125"/>
                  <a:pt x="10299" y="45815"/>
                </a:cubicBezTo>
                <a:cubicBezTo>
                  <a:pt x="10299" y="45518"/>
                  <a:pt x="10549" y="45244"/>
                  <a:pt x="10871" y="45244"/>
                </a:cubicBezTo>
                <a:close/>
                <a:moveTo>
                  <a:pt x="14585" y="45244"/>
                </a:moveTo>
                <a:cubicBezTo>
                  <a:pt x="14883" y="45244"/>
                  <a:pt x="15157" y="45494"/>
                  <a:pt x="15157" y="45815"/>
                </a:cubicBezTo>
                <a:cubicBezTo>
                  <a:pt x="15157" y="46113"/>
                  <a:pt x="14895" y="46375"/>
                  <a:pt x="14585" y="46375"/>
                </a:cubicBezTo>
                <a:cubicBezTo>
                  <a:pt x="14288" y="46375"/>
                  <a:pt x="14014" y="46125"/>
                  <a:pt x="14014" y="45815"/>
                </a:cubicBezTo>
                <a:cubicBezTo>
                  <a:pt x="14038" y="45518"/>
                  <a:pt x="14276" y="45244"/>
                  <a:pt x="14585" y="45244"/>
                </a:cubicBezTo>
                <a:close/>
                <a:moveTo>
                  <a:pt x="18324" y="45244"/>
                </a:moveTo>
                <a:cubicBezTo>
                  <a:pt x="18622" y="45244"/>
                  <a:pt x="18883" y="45494"/>
                  <a:pt x="18883" y="45815"/>
                </a:cubicBezTo>
                <a:cubicBezTo>
                  <a:pt x="18883" y="46113"/>
                  <a:pt x="18633" y="46375"/>
                  <a:pt x="18324" y="46375"/>
                </a:cubicBezTo>
                <a:cubicBezTo>
                  <a:pt x="18026" y="46375"/>
                  <a:pt x="17752" y="46125"/>
                  <a:pt x="17752" y="45815"/>
                </a:cubicBezTo>
                <a:cubicBezTo>
                  <a:pt x="17752" y="45518"/>
                  <a:pt x="18014" y="45244"/>
                  <a:pt x="18324" y="45244"/>
                </a:cubicBezTo>
                <a:close/>
                <a:moveTo>
                  <a:pt x="22039" y="45244"/>
                </a:moveTo>
                <a:cubicBezTo>
                  <a:pt x="22336" y="45244"/>
                  <a:pt x="22610" y="45494"/>
                  <a:pt x="22610" y="45815"/>
                </a:cubicBezTo>
                <a:cubicBezTo>
                  <a:pt x="22610" y="46113"/>
                  <a:pt x="22360" y="46375"/>
                  <a:pt x="22039" y="46375"/>
                </a:cubicBezTo>
                <a:cubicBezTo>
                  <a:pt x="21729" y="46375"/>
                  <a:pt x="21479" y="46125"/>
                  <a:pt x="21479" y="45815"/>
                </a:cubicBezTo>
                <a:cubicBezTo>
                  <a:pt x="21491" y="45518"/>
                  <a:pt x="21729" y="45244"/>
                  <a:pt x="22039" y="45244"/>
                </a:cubicBezTo>
                <a:close/>
                <a:moveTo>
                  <a:pt x="25777" y="45244"/>
                </a:moveTo>
                <a:cubicBezTo>
                  <a:pt x="26075" y="45244"/>
                  <a:pt x="26349" y="45494"/>
                  <a:pt x="26349" y="45815"/>
                </a:cubicBezTo>
                <a:cubicBezTo>
                  <a:pt x="26349" y="46113"/>
                  <a:pt x="26087" y="46375"/>
                  <a:pt x="25777" y="46375"/>
                </a:cubicBezTo>
                <a:cubicBezTo>
                  <a:pt x="25468" y="46375"/>
                  <a:pt x="25206" y="46125"/>
                  <a:pt x="25206" y="45815"/>
                </a:cubicBezTo>
                <a:cubicBezTo>
                  <a:pt x="25218" y="45518"/>
                  <a:pt x="25468" y="45244"/>
                  <a:pt x="25777" y="45244"/>
                </a:cubicBezTo>
                <a:close/>
                <a:moveTo>
                  <a:pt x="29504" y="45244"/>
                </a:moveTo>
                <a:cubicBezTo>
                  <a:pt x="29801" y="45244"/>
                  <a:pt x="30063" y="45494"/>
                  <a:pt x="30063" y="45815"/>
                </a:cubicBezTo>
                <a:cubicBezTo>
                  <a:pt x="30063" y="46113"/>
                  <a:pt x="29813" y="46375"/>
                  <a:pt x="29504" y="46375"/>
                </a:cubicBezTo>
                <a:cubicBezTo>
                  <a:pt x="29182" y="46375"/>
                  <a:pt x="28932" y="46125"/>
                  <a:pt x="28932" y="45815"/>
                </a:cubicBezTo>
                <a:cubicBezTo>
                  <a:pt x="28944" y="45518"/>
                  <a:pt x="29182" y="45244"/>
                  <a:pt x="29504" y="45244"/>
                </a:cubicBezTo>
                <a:close/>
                <a:moveTo>
                  <a:pt x="33230" y="45244"/>
                </a:moveTo>
                <a:cubicBezTo>
                  <a:pt x="33528" y="45244"/>
                  <a:pt x="33802" y="45494"/>
                  <a:pt x="33802" y="45815"/>
                </a:cubicBezTo>
                <a:cubicBezTo>
                  <a:pt x="33802" y="46113"/>
                  <a:pt x="33552" y="46375"/>
                  <a:pt x="33230" y="46375"/>
                </a:cubicBezTo>
                <a:cubicBezTo>
                  <a:pt x="32921" y="46375"/>
                  <a:pt x="32671" y="46125"/>
                  <a:pt x="32671" y="45815"/>
                </a:cubicBezTo>
                <a:cubicBezTo>
                  <a:pt x="32671" y="45518"/>
                  <a:pt x="32921" y="45244"/>
                  <a:pt x="33230" y="45244"/>
                </a:cubicBezTo>
                <a:close/>
                <a:moveTo>
                  <a:pt x="36957" y="45244"/>
                </a:moveTo>
                <a:cubicBezTo>
                  <a:pt x="37255" y="45244"/>
                  <a:pt x="37517" y="45494"/>
                  <a:pt x="37517" y="45815"/>
                </a:cubicBezTo>
                <a:cubicBezTo>
                  <a:pt x="37517" y="46113"/>
                  <a:pt x="37267" y="46375"/>
                  <a:pt x="36957" y="46375"/>
                </a:cubicBezTo>
                <a:cubicBezTo>
                  <a:pt x="36648" y="46375"/>
                  <a:pt x="36386" y="46125"/>
                  <a:pt x="36386" y="45815"/>
                </a:cubicBezTo>
                <a:cubicBezTo>
                  <a:pt x="36409" y="45518"/>
                  <a:pt x="36648" y="45244"/>
                  <a:pt x="36957" y="45244"/>
                </a:cubicBezTo>
                <a:close/>
                <a:moveTo>
                  <a:pt x="40672" y="45244"/>
                </a:moveTo>
                <a:cubicBezTo>
                  <a:pt x="40970" y="45244"/>
                  <a:pt x="41243" y="45494"/>
                  <a:pt x="41243" y="45815"/>
                </a:cubicBezTo>
                <a:cubicBezTo>
                  <a:pt x="41243" y="46113"/>
                  <a:pt x="40993" y="46375"/>
                  <a:pt x="40672" y="46375"/>
                </a:cubicBezTo>
                <a:cubicBezTo>
                  <a:pt x="40374" y="46375"/>
                  <a:pt x="40112" y="46125"/>
                  <a:pt x="40112" y="45815"/>
                </a:cubicBezTo>
                <a:cubicBezTo>
                  <a:pt x="40124" y="45518"/>
                  <a:pt x="40362" y="45244"/>
                  <a:pt x="40672" y="45244"/>
                </a:cubicBezTo>
                <a:close/>
                <a:moveTo>
                  <a:pt x="44410" y="45244"/>
                </a:moveTo>
                <a:cubicBezTo>
                  <a:pt x="44708" y="45244"/>
                  <a:pt x="44982" y="45494"/>
                  <a:pt x="44982" y="45815"/>
                </a:cubicBezTo>
                <a:cubicBezTo>
                  <a:pt x="44982" y="46113"/>
                  <a:pt x="44720" y="46375"/>
                  <a:pt x="44410" y="46375"/>
                </a:cubicBezTo>
                <a:cubicBezTo>
                  <a:pt x="44113" y="46375"/>
                  <a:pt x="43851" y="46125"/>
                  <a:pt x="43851" y="45815"/>
                </a:cubicBezTo>
                <a:cubicBezTo>
                  <a:pt x="43851" y="45518"/>
                  <a:pt x="44101" y="45244"/>
                  <a:pt x="44410" y="45244"/>
                </a:cubicBezTo>
                <a:close/>
                <a:moveTo>
                  <a:pt x="48137" y="45244"/>
                </a:moveTo>
                <a:cubicBezTo>
                  <a:pt x="48435" y="45244"/>
                  <a:pt x="48697" y="45494"/>
                  <a:pt x="48697" y="45815"/>
                </a:cubicBezTo>
                <a:cubicBezTo>
                  <a:pt x="48697" y="46113"/>
                  <a:pt x="48447" y="46375"/>
                  <a:pt x="48137" y="46375"/>
                </a:cubicBezTo>
                <a:cubicBezTo>
                  <a:pt x="47839" y="46375"/>
                  <a:pt x="47566" y="46125"/>
                  <a:pt x="47566" y="45815"/>
                </a:cubicBezTo>
                <a:cubicBezTo>
                  <a:pt x="47578" y="45518"/>
                  <a:pt x="47839" y="45244"/>
                  <a:pt x="48137" y="45244"/>
                </a:cubicBezTo>
                <a:close/>
                <a:moveTo>
                  <a:pt x="51864" y="45244"/>
                </a:moveTo>
                <a:cubicBezTo>
                  <a:pt x="52161" y="45244"/>
                  <a:pt x="52435" y="45494"/>
                  <a:pt x="52435" y="45815"/>
                </a:cubicBezTo>
                <a:cubicBezTo>
                  <a:pt x="52435" y="46113"/>
                  <a:pt x="52185" y="46375"/>
                  <a:pt x="51864" y="46375"/>
                </a:cubicBezTo>
                <a:cubicBezTo>
                  <a:pt x="51566" y="46375"/>
                  <a:pt x="51304" y="46125"/>
                  <a:pt x="51304" y="45815"/>
                </a:cubicBezTo>
                <a:cubicBezTo>
                  <a:pt x="51304" y="45518"/>
                  <a:pt x="51554" y="45244"/>
                  <a:pt x="51864" y="45244"/>
                </a:cubicBezTo>
                <a:close/>
                <a:moveTo>
                  <a:pt x="55602" y="45244"/>
                </a:moveTo>
                <a:cubicBezTo>
                  <a:pt x="55900" y="45244"/>
                  <a:pt x="56174" y="45494"/>
                  <a:pt x="56174" y="45815"/>
                </a:cubicBezTo>
                <a:cubicBezTo>
                  <a:pt x="56174" y="46113"/>
                  <a:pt x="55912" y="46375"/>
                  <a:pt x="55602" y="46375"/>
                </a:cubicBezTo>
                <a:cubicBezTo>
                  <a:pt x="55293" y="46375"/>
                  <a:pt x="55043" y="46125"/>
                  <a:pt x="55043" y="45815"/>
                </a:cubicBezTo>
                <a:cubicBezTo>
                  <a:pt x="55043" y="45518"/>
                  <a:pt x="55293" y="45244"/>
                  <a:pt x="55602" y="45244"/>
                </a:cubicBezTo>
                <a:close/>
                <a:moveTo>
                  <a:pt x="59329" y="45244"/>
                </a:moveTo>
                <a:cubicBezTo>
                  <a:pt x="59627" y="45244"/>
                  <a:pt x="59889" y="45494"/>
                  <a:pt x="59889" y="45815"/>
                </a:cubicBezTo>
                <a:cubicBezTo>
                  <a:pt x="59889" y="46113"/>
                  <a:pt x="59639" y="46375"/>
                  <a:pt x="59329" y="46375"/>
                </a:cubicBezTo>
                <a:cubicBezTo>
                  <a:pt x="59008" y="46375"/>
                  <a:pt x="58757" y="46125"/>
                  <a:pt x="58757" y="45815"/>
                </a:cubicBezTo>
                <a:cubicBezTo>
                  <a:pt x="58757" y="45518"/>
                  <a:pt x="59008" y="45244"/>
                  <a:pt x="59329" y="45244"/>
                </a:cubicBezTo>
                <a:close/>
                <a:moveTo>
                  <a:pt x="63056" y="45244"/>
                </a:moveTo>
                <a:cubicBezTo>
                  <a:pt x="63353" y="45244"/>
                  <a:pt x="63627" y="45494"/>
                  <a:pt x="63627" y="45815"/>
                </a:cubicBezTo>
                <a:cubicBezTo>
                  <a:pt x="63627" y="46113"/>
                  <a:pt x="63377" y="46375"/>
                  <a:pt x="63056" y="46375"/>
                </a:cubicBezTo>
                <a:cubicBezTo>
                  <a:pt x="62746" y="46375"/>
                  <a:pt x="62496" y="46125"/>
                  <a:pt x="62496" y="45815"/>
                </a:cubicBezTo>
                <a:cubicBezTo>
                  <a:pt x="62496" y="45518"/>
                  <a:pt x="62746" y="45244"/>
                  <a:pt x="63056" y="45244"/>
                </a:cubicBezTo>
                <a:close/>
                <a:moveTo>
                  <a:pt x="66782" y="45244"/>
                </a:moveTo>
                <a:cubicBezTo>
                  <a:pt x="67080" y="45244"/>
                  <a:pt x="67342" y="45494"/>
                  <a:pt x="67342" y="45815"/>
                </a:cubicBezTo>
                <a:cubicBezTo>
                  <a:pt x="67342" y="46113"/>
                  <a:pt x="67092" y="46375"/>
                  <a:pt x="66782" y="46375"/>
                </a:cubicBezTo>
                <a:cubicBezTo>
                  <a:pt x="66473" y="46375"/>
                  <a:pt x="66211" y="46125"/>
                  <a:pt x="66211" y="45815"/>
                </a:cubicBezTo>
                <a:cubicBezTo>
                  <a:pt x="66235" y="45518"/>
                  <a:pt x="66473" y="45244"/>
                  <a:pt x="66782" y="45244"/>
                </a:cubicBezTo>
                <a:close/>
                <a:moveTo>
                  <a:pt x="70509" y="45244"/>
                </a:moveTo>
                <a:cubicBezTo>
                  <a:pt x="70807" y="45244"/>
                  <a:pt x="71080" y="45494"/>
                  <a:pt x="71080" y="45815"/>
                </a:cubicBezTo>
                <a:cubicBezTo>
                  <a:pt x="71080" y="46113"/>
                  <a:pt x="70830" y="46375"/>
                  <a:pt x="70509" y="46375"/>
                </a:cubicBezTo>
                <a:cubicBezTo>
                  <a:pt x="70199" y="46375"/>
                  <a:pt x="69949" y="46125"/>
                  <a:pt x="69949" y="45815"/>
                </a:cubicBezTo>
                <a:cubicBezTo>
                  <a:pt x="69949" y="45518"/>
                  <a:pt x="70199" y="45244"/>
                  <a:pt x="70509" y="45244"/>
                </a:cubicBezTo>
                <a:close/>
                <a:moveTo>
                  <a:pt x="74236" y="45244"/>
                </a:moveTo>
                <a:cubicBezTo>
                  <a:pt x="74533" y="45244"/>
                  <a:pt x="74795" y="45494"/>
                  <a:pt x="74795" y="45815"/>
                </a:cubicBezTo>
                <a:cubicBezTo>
                  <a:pt x="74795" y="46113"/>
                  <a:pt x="74545" y="46375"/>
                  <a:pt x="74236" y="46375"/>
                </a:cubicBezTo>
                <a:cubicBezTo>
                  <a:pt x="73938" y="46375"/>
                  <a:pt x="73676" y="46125"/>
                  <a:pt x="73676" y="45815"/>
                </a:cubicBezTo>
                <a:cubicBezTo>
                  <a:pt x="73676" y="45518"/>
                  <a:pt x="73926" y="45244"/>
                  <a:pt x="74236" y="45244"/>
                </a:cubicBezTo>
                <a:close/>
                <a:moveTo>
                  <a:pt x="77855" y="45244"/>
                </a:moveTo>
                <a:cubicBezTo>
                  <a:pt x="78153" y="45244"/>
                  <a:pt x="78415" y="45494"/>
                  <a:pt x="78415" y="45815"/>
                </a:cubicBezTo>
                <a:cubicBezTo>
                  <a:pt x="78415" y="46113"/>
                  <a:pt x="78165" y="46375"/>
                  <a:pt x="77855" y="46375"/>
                </a:cubicBezTo>
                <a:cubicBezTo>
                  <a:pt x="77546" y="46375"/>
                  <a:pt x="77284" y="46125"/>
                  <a:pt x="77284" y="45815"/>
                </a:cubicBezTo>
                <a:cubicBezTo>
                  <a:pt x="77284" y="45518"/>
                  <a:pt x="77546" y="45244"/>
                  <a:pt x="77855" y="45244"/>
                </a:cubicBezTo>
                <a:close/>
                <a:moveTo>
                  <a:pt x="81570" y="45244"/>
                </a:moveTo>
                <a:cubicBezTo>
                  <a:pt x="81868" y="45244"/>
                  <a:pt x="82141" y="45494"/>
                  <a:pt x="82141" y="45815"/>
                </a:cubicBezTo>
                <a:cubicBezTo>
                  <a:pt x="82141" y="46113"/>
                  <a:pt x="81879" y="46375"/>
                  <a:pt x="81570" y="46375"/>
                </a:cubicBezTo>
                <a:cubicBezTo>
                  <a:pt x="81260" y="46375"/>
                  <a:pt x="81010" y="46125"/>
                  <a:pt x="81010" y="45815"/>
                </a:cubicBezTo>
                <a:cubicBezTo>
                  <a:pt x="81022" y="45518"/>
                  <a:pt x="81260" y="45244"/>
                  <a:pt x="81570" y="45244"/>
                </a:cubicBezTo>
                <a:close/>
                <a:moveTo>
                  <a:pt x="85308" y="45244"/>
                </a:moveTo>
                <a:cubicBezTo>
                  <a:pt x="85606" y="45244"/>
                  <a:pt x="85880" y="45494"/>
                  <a:pt x="85880" y="45815"/>
                </a:cubicBezTo>
                <a:cubicBezTo>
                  <a:pt x="85880" y="46113"/>
                  <a:pt x="85618" y="46375"/>
                  <a:pt x="85308" y="46375"/>
                </a:cubicBezTo>
                <a:cubicBezTo>
                  <a:pt x="84999" y="46375"/>
                  <a:pt x="84749" y="46125"/>
                  <a:pt x="84749" y="45815"/>
                </a:cubicBezTo>
                <a:cubicBezTo>
                  <a:pt x="84749" y="45518"/>
                  <a:pt x="84999" y="45244"/>
                  <a:pt x="85308" y="45244"/>
                </a:cubicBezTo>
                <a:close/>
                <a:moveTo>
                  <a:pt x="89035" y="45244"/>
                </a:moveTo>
                <a:cubicBezTo>
                  <a:pt x="89333" y="45244"/>
                  <a:pt x="89595" y="45494"/>
                  <a:pt x="89595" y="45815"/>
                </a:cubicBezTo>
                <a:cubicBezTo>
                  <a:pt x="89595" y="46113"/>
                  <a:pt x="89345" y="46375"/>
                  <a:pt x="89035" y="46375"/>
                </a:cubicBezTo>
                <a:cubicBezTo>
                  <a:pt x="88714" y="46375"/>
                  <a:pt x="88464" y="46125"/>
                  <a:pt x="88464" y="45815"/>
                </a:cubicBezTo>
                <a:cubicBezTo>
                  <a:pt x="88475" y="45518"/>
                  <a:pt x="88714" y="45244"/>
                  <a:pt x="89035" y="45244"/>
                </a:cubicBezTo>
                <a:close/>
                <a:moveTo>
                  <a:pt x="92762" y="45244"/>
                </a:moveTo>
                <a:cubicBezTo>
                  <a:pt x="93059" y="45244"/>
                  <a:pt x="93333" y="45494"/>
                  <a:pt x="93333" y="45815"/>
                </a:cubicBezTo>
                <a:cubicBezTo>
                  <a:pt x="93333" y="46113"/>
                  <a:pt x="93071" y="46375"/>
                  <a:pt x="92762" y="46375"/>
                </a:cubicBezTo>
                <a:cubicBezTo>
                  <a:pt x="92452" y="46375"/>
                  <a:pt x="92202" y="46125"/>
                  <a:pt x="92202" y="45815"/>
                </a:cubicBezTo>
                <a:cubicBezTo>
                  <a:pt x="92202" y="45518"/>
                  <a:pt x="92452" y="45244"/>
                  <a:pt x="92762" y="45244"/>
                </a:cubicBezTo>
                <a:close/>
                <a:moveTo>
                  <a:pt x="96488" y="45244"/>
                </a:moveTo>
                <a:cubicBezTo>
                  <a:pt x="96786" y="45244"/>
                  <a:pt x="97048" y="45494"/>
                  <a:pt x="97048" y="45815"/>
                </a:cubicBezTo>
                <a:cubicBezTo>
                  <a:pt x="97048" y="46113"/>
                  <a:pt x="96798" y="46375"/>
                  <a:pt x="96488" y="46375"/>
                </a:cubicBezTo>
                <a:cubicBezTo>
                  <a:pt x="96191" y="46375"/>
                  <a:pt x="95917" y="46125"/>
                  <a:pt x="95917" y="45815"/>
                </a:cubicBezTo>
                <a:cubicBezTo>
                  <a:pt x="95917" y="45518"/>
                  <a:pt x="96179" y="45244"/>
                  <a:pt x="96488" y="45244"/>
                </a:cubicBezTo>
                <a:close/>
                <a:moveTo>
                  <a:pt x="100203" y="45244"/>
                </a:moveTo>
                <a:cubicBezTo>
                  <a:pt x="100501" y="45244"/>
                  <a:pt x="100775" y="45494"/>
                  <a:pt x="100775" y="45815"/>
                </a:cubicBezTo>
                <a:cubicBezTo>
                  <a:pt x="100775" y="46113"/>
                  <a:pt x="100513" y="46375"/>
                  <a:pt x="100203" y="46375"/>
                </a:cubicBezTo>
                <a:cubicBezTo>
                  <a:pt x="99905" y="46375"/>
                  <a:pt x="99644" y="46125"/>
                  <a:pt x="99644" y="45815"/>
                </a:cubicBezTo>
                <a:cubicBezTo>
                  <a:pt x="99655" y="45518"/>
                  <a:pt x="99894" y="45244"/>
                  <a:pt x="100203" y="45244"/>
                </a:cubicBezTo>
                <a:close/>
                <a:moveTo>
                  <a:pt x="103942" y="45244"/>
                </a:moveTo>
                <a:cubicBezTo>
                  <a:pt x="104239" y="45244"/>
                  <a:pt x="104513" y="45494"/>
                  <a:pt x="104513" y="45815"/>
                </a:cubicBezTo>
                <a:cubicBezTo>
                  <a:pt x="104513" y="46113"/>
                  <a:pt x="104251" y="46375"/>
                  <a:pt x="103942" y="46375"/>
                </a:cubicBezTo>
                <a:cubicBezTo>
                  <a:pt x="103644" y="46375"/>
                  <a:pt x="103382" y="46125"/>
                  <a:pt x="103382" y="45815"/>
                </a:cubicBezTo>
                <a:cubicBezTo>
                  <a:pt x="103382" y="45518"/>
                  <a:pt x="103632" y="45244"/>
                  <a:pt x="103942" y="45244"/>
                </a:cubicBezTo>
                <a:close/>
                <a:moveTo>
                  <a:pt x="107668" y="45244"/>
                </a:moveTo>
                <a:cubicBezTo>
                  <a:pt x="107966" y="45244"/>
                  <a:pt x="108228" y="45494"/>
                  <a:pt x="108228" y="45815"/>
                </a:cubicBezTo>
                <a:cubicBezTo>
                  <a:pt x="108228" y="46113"/>
                  <a:pt x="107978" y="46375"/>
                  <a:pt x="107668" y="46375"/>
                </a:cubicBezTo>
                <a:cubicBezTo>
                  <a:pt x="107371" y="46375"/>
                  <a:pt x="107097" y="46125"/>
                  <a:pt x="107097" y="45815"/>
                </a:cubicBezTo>
                <a:cubicBezTo>
                  <a:pt x="107109" y="45518"/>
                  <a:pt x="107347" y="45244"/>
                  <a:pt x="107668" y="45244"/>
                </a:cubicBezTo>
                <a:close/>
                <a:moveTo>
                  <a:pt x="111395" y="45244"/>
                </a:moveTo>
                <a:cubicBezTo>
                  <a:pt x="111693" y="45244"/>
                  <a:pt x="111967" y="45494"/>
                  <a:pt x="111967" y="45815"/>
                </a:cubicBezTo>
                <a:cubicBezTo>
                  <a:pt x="111967" y="46113"/>
                  <a:pt x="111705" y="46375"/>
                  <a:pt x="111395" y="46375"/>
                </a:cubicBezTo>
                <a:cubicBezTo>
                  <a:pt x="111085" y="46375"/>
                  <a:pt x="110835" y="46125"/>
                  <a:pt x="110835" y="45815"/>
                </a:cubicBezTo>
                <a:cubicBezTo>
                  <a:pt x="110835" y="45518"/>
                  <a:pt x="111085" y="45244"/>
                  <a:pt x="111395" y="45244"/>
                </a:cubicBezTo>
                <a:close/>
                <a:moveTo>
                  <a:pt x="115122" y="45244"/>
                </a:moveTo>
                <a:cubicBezTo>
                  <a:pt x="115419" y="45244"/>
                  <a:pt x="115681" y="45494"/>
                  <a:pt x="115681" y="45815"/>
                </a:cubicBezTo>
                <a:cubicBezTo>
                  <a:pt x="115681" y="46113"/>
                  <a:pt x="115431" y="46375"/>
                  <a:pt x="115122" y="46375"/>
                </a:cubicBezTo>
                <a:cubicBezTo>
                  <a:pt x="114812" y="46375"/>
                  <a:pt x="114550" y="46125"/>
                  <a:pt x="114550" y="45815"/>
                </a:cubicBezTo>
                <a:cubicBezTo>
                  <a:pt x="114574" y="45518"/>
                  <a:pt x="114812" y="45244"/>
                  <a:pt x="115122" y="45244"/>
                </a:cubicBezTo>
                <a:close/>
                <a:moveTo>
                  <a:pt x="118860" y="45244"/>
                </a:moveTo>
                <a:cubicBezTo>
                  <a:pt x="119158" y="45244"/>
                  <a:pt x="119420" y="45494"/>
                  <a:pt x="119420" y="45815"/>
                </a:cubicBezTo>
                <a:cubicBezTo>
                  <a:pt x="119420" y="46113"/>
                  <a:pt x="119170" y="46375"/>
                  <a:pt x="118860" y="46375"/>
                </a:cubicBezTo>
                <a:cubicBezTo>
                  <a:pt x="118539" y="46375"/>
                  <a:pt x="118289" y="46125"/>
                  <a:pt x="118289" y="45815"/>
                </a:cubicBezTo>
                <a:cubicBezTo>
                  <a:pt x="118289" y="45518"/>
                  <a:pt x="118539" y="45244"/>
                  <a:pt x="118860" y="45244"/>
                </a:cubicBezTo>
                <a:close/>
                <a:moveTo>
                  <a:pt x="122575" y="45244"/>
                </a:moveTo>
                <a:cubicBezTo>
                  <a:pt x="122873" y="45244"/>
                  <a:pt x="123146" y="45494"/>
                  <a:pt x="123146" y="45815"/>
                </a:cubicBezTo>
                <a:cubicBezTo>
                  <a:pt x="123146" y="46113"/>
                  <a:pt x="122885" y="46375"/>
                  <a:pt x="122575" y="46375"/>
                </a:cubicBezTo>
                <a:cubicBezTo>
                  <a:pt x="122265" y="46375"/>
                  <a:pt x="122015" y="46125"/>
                  <a:pt x="122015" y="45815"/>
                </a:cubicBezTo>
                <a:cubicBezTo>
                  <a:pt x="122027" y="45518"/>
                  <a:pt x="122277" y="45244"/>
                  <a:pt x="122575" y="45244"/>
                </a:cubicBezTo>
                <a:close/>
                <a:moveTo>
                  <a:pt x="126314" y="45244"/>
                </a:moveTo>
                <a:cubicBezTo>
                  <a:pt x="126611" y="45244"/>
                  <a:pt x="126873" y="45494"/>
                  <a:pt x="126873" y="45815"/>
                </a:cubicBezTo>
                <a:cubicBezTo>
                  <a:pt x="126873" y="46113"/>
                  <a:pt x="126623" y="46375"/>
                  <a:pt x="126314" y="46375"/>
                </a:cubicBezTo>
                <a:cubicBezTo>
                  <a:pt x="126004" y="46375"/>
                  <a:pt x="125742" y="46125"/>
                  <a:pt x="125742" y="45815"/>
                </a:cubicBezTo>
                <a:cubicBezTo>
                  <a:pt x="125742" y="45518"/>
                  <a:pt x="126004" y="45244"/>
                  <a:pt x="126314" y="45244"/>
                </a:cubicBezTo>
                <a:close/>
                <a:moveTo>
                  <a:pt x="130028" y="45244"/>
                </a:moveTo>
                <a:cubicBezTo>
                  <a:pt x="130326" y="45244"/>
                  <a:pt x="130600" y="45494"/>
                  <a:pt x="130600" y="45815"/>
                </a:cubicBezTo>
                <a:cubicBezTo>
                  <a:pt x="130600" y="46113"/>
                  <a:pt x="130350" y="46375"/>
                  <a:pt x="130028" y="46375"/>
                </a:cubicBezTo>
                <a:cubicBezTo>
                  <a:pt x="129731" y="46375"/>
                  <a:pt x="129469" y="46125"/>
                  <a:pt x="129469" y="45815"/>
                </a:cubicBezTo>
                <a:cubicBezTo>
                  <a:pt x="129469" y="45518"/>
                  <a:pt x="129719" y="45244"/>
                  <a:pt x="130028" y="45244"/>
                </a:cubicBezTo>
                <a:close/>
                <a:moveTo>
                  <a:pt x="133767" y="45244"/>
                </a:moveTo>
                <a:cubicBezTo>
                  <a:pt x="134065" y="45244"/>
                  <a:pt x="134326" y="45494"/>
                  <a:pt x="134326" y="45815"/>
                </a:cubicBezTo>
                <a:cubicBezTo>
                  <a:pt x="134326" y="46113"/>
                  <a:pt x="134076" y="46375"/>
                  <a:pt x="133767" y="46375"/>
                </a:cubicBezTo>
                <a:cubicBezTo>
                  <a:pt x="133469" y="46375"/>
                  <a:pt x="133207" y="46125"/>
                  <a:pt x="133207" y="45815"/>
                </a:cubicBezTo>
                <a:cubicBezTo>
                  <a:pt x="133207" y="45518"/>
                  <a:pt x="133457" y="45244"/>
                  <a:pt x="133767" y="45244"/>
                </a:cubicBezTo>
                <a:close/>
                <a:moveTo>
                  <a:pt x="137494" y="45244"/>
                </a:moveTo>
                <a:cubicBezTo>
                  <a:pt x="137791" y="45244"/>
                  <a:pt x="138053" y="45494"/>
                  <a:pt x="138053" y="45815"/>
                </a:cubicBezTo>
                <a:cubicBezTo>
                  <a:pt x="138053" y="46113"/>
                  <a:pt x="137803" y="46375"/>
                  <a:pt x="137494" y="46375"/>
                </a:cubicBezTo>
                <a:cubicBezTo>
                  <a:pt x="137196" y="46375"/>
                  <a:pt x="136922" y="46125"/>
                  <a:pt x="136922" y="45815"/>
                </a:cubicBezTo>
                <a:cubicBezTo>
                  <a:pt x="136934" y="45518"/>
                  <a:pt x="137172" y="45244"/>
                  <a:pt x="137494" y="45244"/>
                </a:cubicBezTo>
                <a:close/>
                <a:moveTo>
                  <a:pt x="141220" y="45244"/>
                </a:moveTo>
                <a:cubicBezTo>
                  <a:pt x="141518" y="45244"/>
                  <a:pt x="141792" y="45494"/>
                  <a:pt x="141792" y="45815"/>
                </a:cubicBezTo>
                <a:cubicBezTo>
                  <a:pt x="141792" y="46113"/>
                  <a:pt x="141530" y="46375"/>
                  <a:pt x="141220" y="46375"/>
                </a:cubicBezTo>
                <a:cubicBezTo>
                  <a:pt x="140911" y="46375"/>
                  <a:pt x="140661" y="46125"/>
                  <a:pt x="140661" y="45815"/>
                </a:cubicBezTo>
                <a:cubicBezTo>
                  <a:pt x="140661" y="45518"/>
                  <a:pt x="140911" y="45244"/>
                  <a:pt x="141220" y="45244"/>
                </a:cubicBezTo>
                <a:close/>
                <a:moveTo>
                  <a:pt x="144947" y="45244"/>
                </a:moveTo>
                <a:cubicBezTo>
                  <a:pt x="145244" y="45244"/>
                  <a:pt x="145506" y="45494"/>
                  <a:pt x="145506" y="45815"/>
                </a:cubicBezTo>
                <a:cubicBezTo>
                  <a:pt x="145506" y="46113"/>
                  <a:pt x="145256" y="46375"/>
                  <a:pt x="144947" y="46375"/>
                </a:cubicBezTo>
                <a:cubicBezTo>
                  <a:pt x="144637" y="46375"/>
                  <a:pt x="144375" y="46125"/>
                  <a:pt x="144375" y="45815"/>
                </a:cubicBezTo>
                <a:cubicBezTo>
                  <a:pt x="144399" y="45518"/>
                  <a:pt x="144637" y="45244"/>
                  <a:pt x="144947" y="45244"/>
                </a:cubicBezTo>
                <a:close/>
                <a:moveTo>
                  <a:pt x="148685" y="45244"/>
                </a:moveTo>
                <a:cubicBezTo>
                  <a:pt x="148983" y="45244"/>
                  <a:pt x="149245" y="45494"/>
                  <a:pt x="149245" y="45815"/>
                </a:cubicBezTo>
                <a:cubicBezTo>
                  <a:pt x="149245" y="46113"/>
                  <a:pt x="148995" y="46375"/>
                  <a:pt x="148685" y="46375"/>
                </a:cubicBezTo>
                <a:cubicBezTo>
                  <a:pt x="148364" y="46375"/>
                  <a:pt x="148114" y="46125"/>
                  <a:pt x="148114" y="45815"/>
                </a:cubicBezTo>
                <a:cubicBezTo>
                  <a:pt x="148114" y="45518"/>
                  <a:pt x="148364" y="45244"/>
                  <a:pt x="148685" y="45244"/>
                </a:cubicBezTo>
                <a:close/>
                <a:moveTo>
                  <a:pt x="1548" y="47125"/>
                </a:moveTo>
                <a:cubicBezTo>
                  <a:pt x="1846" y="47125"/>
                  <a:pt x="2119" y="47375"/>
                  <a:pt x="2119" y="47685"/>
                </a:cubicBezTo>
                <a:cubicBezTo>
                  <a:pt x="2119" y="47982"/>
                  <a:pt x="1858" y="48244"/>
                  <a:pt x="1548" y="48244"/>
                </a:cubicBezTo>
                <a:cubicBezTo>
                  <a:pt x="1238" y="48244"/>
                  <a:pt x="988" y="47994"/>
                  <a:pt x="988" y="47685"/>
                </a:cubicBezTo>
                <a:cubicBezTo>
                  <a:pt x="988" y="47375"/>
                  <a:pt x="1238" y="47125"/>
                  <a:pt x="1548" y="47125"/>
                </a:cubicBezTo>
                <a:close/>
                <a:moveTo>
                  <a:pt x="5287" y="47125"/>
                </a:moveTo>
                <a:cubicBezTo>
                  <a:pt x="5596" y="47125"/>
                  <a:pt x="5846" y="47375"/>
                  <a:pt x="5846" y="47685"/>
                </a:cubicBezTo>
                <a:cubicBezTo>
                  <a:pt x="5846" y="47994"/>
                  <a:pt x="5596" y="48244"/>
                  <a:pt x="5287" y="48244"/>
                </a:cubicBezTo>
                <a:cubicBezTo>
                  <a:pt x="4977" y="48244"/>
                  <a:pt x="4715" y="47994"/>
                  <a:pt x="4715" y="47685"/>
                </a:cubicBezTo>
                <a:cubicBezTo>
                  <a:pt x="4715" y="47375"/>
                  <a:pt x="4977" y="47125"/>
                  <a:pt x="5287" y="47125"/>
                </a:cubicBezTo>
                <a:close/>
                <a:moveTo>
                  <a:pt x="9001" y="47125"/>
                </a:moveTo>
                <a:cubicBezTo>
                  <a:pt x="9299" y="47125"/>
                  <a:pt x="9573" y="47375"/>
                  <a:pt x="9573" y="47685"/>
                </a:cubicBezTo>
                <a:cubicBezTo>
                  <a:pt x="9573" y="47982"/>
                  <a:pt x="9323" y="48244"/>
                  <a:pt x="9001" y="48244"/>
                </a:cubicBezTo>
                <a:cubicBezTo>
                  <a:pt x="8704" y="48244"/>
                  <a:pt x="8442" y="47994"/>
                  <a:pt x="8442" y="47685"/>
                </a:cubicBezTo>
                <a:cubicBezTo>
                  <a:pt x="8442" y="47375"/>
                  <a:pt x="8692" y="47125"/>
                  <a:pt x="9001" y="47125"/>
                </a:cubicBezTo>
                <a:close/>
                <a:moveTo>
                  <a:pt x="12728" y="47125"/>
                </a:moveTo>
                <a:cubicBezTo>
                  <a:pt x="13037" y="47125"/>
                  <a:pt x="13288" y="47375"/>
                  <a:pt x="13288" y="47685"/>
                </a:cubicBezTo>
                <a:cubicBezTo>
                  <a:pt x="13288" y="47994"/>
                  <a:pt x="13037" y="48244"/>
                  <a:pt x="12728" y="48244"/>
                </a:cubicBezTo>
                <a:cubicBezTo>
                  <a:pt x="12418" y="48244"/>
                  <a:pt x="12156" y="47994"/>
                  <a:pt x="12156" y="47685"/>
                </a:cubicBezTo>
                <a:cubicBezTo>
                  <a:pt x="12156" y="47375"/>
                  <a:pt x="12418" y="47125"/>
                  <a:pt x="12728" y="47125"/>
                </a:cubicBezTo>
                <a:close/>
                <a:moveTo>
                  <a:pt x="16466" y="47125"/>
                </a:moveTo>
                <a:cubicBezTo>
                  <a:pt x="16764" y="47125"/>
                  <a:pt x="17026" y="47375"/>
                  <a:pt x="17026" y="47685"/>
                </a:cubicBezTo>
                <a:cubicBezTo>
                  <a:pt x="17026" y="47982"/>
                  <a:pt x="16776" y="48244"/>
                  <a:pt x="16466" y="48244"/>
                </a:cubicBezTo>
                <a:cubicBezTo>
                  <a:pt x="16169" y="48244"/>
                  <a:pt x="15895" y="47994"/>
                  <a:pt x="15895" y="47685"/>
                </a:cubicBezTo>
                <a:cubicBezTo>
                  <a:pt x="15895" y="47375"/>
                  <a:pt x="16145" y="47125"/>
                  <a:pt x="16466" y="47125"/>
                </a:cubicBezTo>
                <a:close/>
                <a:moveTo>
                  <a:pt x="20181" y="47125"/>
                </a:moveTo>
                <a:cubicBezTo>
                  <a:pt x="20491" y="47125"/>
                  <a:pt x="20753" y="47375"/>
                  <a:pt x="20753" y="47685"/>
                </a:cubicBezTo>
                <a:cubicBezTo>
                  <a:pt x="20753" y="47994"/>
                  <a:pt x="20491" y="48244"/>
                  <a:pt x="20181" y="48244"/>
                </a:cubicBezTo>
                <a:cubicBezTo>
                  <a:pt x="19872" y="48244"/>
                  <a:pt x="19622" y="47994"/>
                  <a:pt x="19622" y="47685"/>
                </a:cubicBezTo>
                <a:cubicBezTo>
                  <a:pt x="19622" y="47375"/>
                  <a:pt x="19872" y="47125"/>
                  <a:pt x="20181" y="47125"/>
                </a:cubicBezTo>
                <a:close/>
                <a:moveTo>
                  <a:pt x="23920" y="47125"/>
                </a:moveTo>
                <a:cubicBezTo>
                  <a:pt x="24217" y="47125"/>
                  <a:pt x="24479" y="47375"/>
                  <a:pt x="24479" y="47685"/>
                </a:cubicBezTo>
                <a:cubicBezTo>
                  <a:pt x="24479" y="47982"/>
                  <a:pt x="24229" y="48244"/>
                  <a:pt x="23920" y="48244"/>
                </a:cubicBezTo>
                <a:cubicBezTo>
                  <a:pt x="23610" y="48244"/>
                  <a:pt x="23348" y="47994"/>
                  <a:pt x="23348" y="47685"/>
                </a:cubicBezTo>
                <a:cubicBezTo>
                  <a:pt x="23348" y="47375"/>
                  <a:pt x="23610" y="47125"/>
                  <a:pt x="23920" y="47125"/>
                </a:cubicBezTo>
                <a:close/>
                <a:moveTo>
                  <a:pt x="27635" y="47125"/>
                </a:moveTo>
                <a:cubicBezTo>
                  <a:pt x="27956" y="47125"/>
                  <a:pt x="28206" y="47375"/>
                  <a:pt x="28206" y="47685"/>
                </a:cubicBezTo>
                <a:cubicBezTo>
                  <a:pt x="28206" y="47994"/>
                  <a:pt x="27956" y="48244"/>
                  <a:pt x="27635" y="48244"/>
                </a:cubicBezTo>
                <a:cubicBezTo>
                  <a:pt x="27325" y="48244"/>
                  <a:pt x="27075" y="47994"/>
                  <a:pt x="27075" y="47685"/>
                </a:cubicBezTo>
                <a:cubicBezTo>
                  <a:pt x="27075" y="47375"/>
                  <a:pt x="27325" y="47125"/>
                  <a:pt x="27635" y="47125"/>
                </a:cubicBezTo>
                <a:close/>
                <a:moveTo>
                  <a:pt x="31373" y="47125"/>
                </a:moveTo>
                <a:cubicBezTo>
                  <a:pt x="31671" y="47125"/>
                  <a:pt x="31945" y="47375"/>
                  <a:pt x="31945" y="47685"/>
                </a:cubicBezTo>
                <a:cubicBezTo>
                  <a:pt x="31945" y="47982"/>
                  <a:pt x="31683" y="48244"/>
                  <a:pt x="31373" y="48244"/>
                </a:cubicBezTo>
                <a:cubicBezTo>
                  <a:pt x="31064" y="48244"/>
                  <a:pt x="30814" y="47994"/>
                  <a:pt x="30814" y="47685"/>
                </a:cubicBezTo>
                <a:cubicBezTo>
                  <a:pt x="30814" y="47375"/>
                  <a:pt x="31064" y="47125"/>
                  <a:pt x="31373" y="47125"/>
                </a:cubicBezTo>
                <a:close/>
                <a:moveTo>
                  <a:pt x="35100" y="47125"/>
                </a:moveTo>
                <a:cubicBezTo>
                  <a:pt x="35409" y="47125"/>
                  <a:pt x="35659" y="47375"/>
                  <a:pt x="35659" y="47685"/>
                </a:cubicBezTo>
                <a:cubicBezTo>
                  <a:pt x="35659" y="47994"/>
                  <a:pt x="35409" y="48244"/>
                  <a:pt x="35100" y="48244"/>
                </a:cubicBezTo>
                <a:cubicBezTo>
                  <a:pt x="34778" y="48244"/>
                  <a:pt x="34528" y="47994"/>
                  <a:pt x="34528" y="47685"/>
                </a:cubicBezTo>
                <a:cubicBezTo>
                  <a:pt x="34528" y="47375"/>
                  <a:pt x="34778" y="47125"/>
                  <a:pt x="35100" y="47125"/>
                </a:cubicBezTo>
                <a:close/>
                <a:moveTo>
                  <a:pt x="38815" y="47125"/>
                </a:moveTo>
                <a:cubicBezTo>
                  <a:pt x="39112" y="47125"/>
                  <a:pt x="39386" y="47375"/>
                  <a:pt x="39386" y="47685"/>
                </a:cubicBezTo>
                <a:cubicBezTo>
                  <a:pt x="39386" y="47982"/>
                  <a:pt x="39124" y="48244"/>
                  <a:pt x="38815" y="48244"/>
                </a:cubicBezTo>
                <a:cubicBezTo>
                  <a:pt x="38517" y="48244"/>
                  <a:pt x="38255" y="47994"/>
                  <a:pt x="38255" y="47685"/>
                </a:cubicBezTo>
                <a:cubicBezTo>
                  <a:pt x="38267" y="47375"/>
                  <a:pt x="38505" y="47125"/>
                  <a:pt x="38815" y="47125"/>
                </a:cubicBezTo>
                <a:close/>
                <a:moveTo>
                  <a:pt x="42553" y="47125"/>
                </a:moveTo>
                <a:cubicBezTo>
                  <a:pt x="42863" y="47125"/>
                  <a:pt x="43113" y="47375"/>
                  <a:pt x="43113" y="47685"/>
                </a:cubicBezTo>
                <a:cubicBezTo>
                  <a:pt x="43113" y="47994"/>
                  <a:pt x="42863" y="48244"/>
                  <a:pt x="42553" y="48244"/>
                </a:cubicBezTo>
                <a:cubicBezTo>
                  <a:pt x="42232" y="48244"/>
                  <a:pt x="41982" y="47994"/>
                  <a:pt x="41982" y="47685"/>
                </a:cubicBezTo>
                <a:cubicBezTo>
                  <a:pt x="41982" y="47375"/>
                  <a:pt x="42244" y="47125"/>
                  <a:pt x="42553" y="47125"/>
                </a:cubicBezTo>
                <a:close/>
                <a:moveTo>
                  <a:pt x="46268" y="47125"/>
                </a:moveTo>
                <a:cubicBezTo>
                  <a:pt x="46565" y="47125"/>
                  <a:pt x="46839" y="47375"/>
                  <a:pt x="46839" y="47685"/>
                </a:cubicBezTo>
                <a:cubicBezTo>
                  <a:pt x="46839" y="47982"/>
                  <a:pt x="46589" y="48244"/>
                  <a:pt x="46268" y="48244"/>
                </a:cubicBezTo>
                <a:cubicBezTo>
                  <a:pt x="45970" y="48244"/>
                  <a:pt x="45708" y="47994"/>
                  <a:pt x="45708" y="47685"/>
                </a:cubicBezTo>
                <a:cubicBezTo>
                  <a:pt x="45720" y="47375"/>
                  <a:pt x="45958" y="47125"/>
                  <a:pt x="46268" y="47125"/>
                </a:cubicBezTo>
                <a:close/>
                <a:moveTo>
                  <a:pt x="50006" y="47125"/>
                </a:moveTo>
                <a:cubicBezTo>
                  <a:pt x="50316" y="47125"/>
                  <a:pt x="50578" y="47375"/>
                  <a:pt x="50578" y="47685"/>
                </a:cubicBezTo>
                <a:cubicBezTo>
                  <a:pt x="50578" y="47994"/>
                  <a:pt x="50316" y="48244"/>
                  <a:pt x="50006" y="48244"/>
                </a:cubicBezTo>
                <a:cubicBezTo>
                  <a:pt x="49697" y="48244"/>
                  <a:pt x="49447" y="47994"/>
                  <a:pt x="49447" y="47685"/>
                </a:cubicBezTo>
                <a:cubicBezTo>
                  <a:pt x="49447" y="47375"/>
                  <a:pt x="49697" y="47125"/>
                  <a:pt x="50006" y="47125"/>
                </a:cubicBezTo>
                <a:close/>
                <a:moveTo>
                  <a:pt x="53733" y="47125"/>
                </a:moveTo>
                <a:cubicBezTo>
                  <a:pt x="54031" y="47125"/>
                  <a:pt x="54293" y="47375"/>
                  <a:pt x="54293" y="47685"/>
                </a:cubicBezTo>
                <a:cubicBezTo>
                  <a:pt x="54293" y="47982"/>
                  <a:pt x="54043" y="48244"/>
                  <a:pt x="53733" y="48244"/>
                </a:cubicBezTo>
                <a:cubicBezTo>
                  <a:pt x="53412" y="48244"/>
                  <a:pt x="53162" y="47994"/>
                  <a:pt x="53162" y="47685"/>
                </a:cubicBezTo>
                <a:cubicBezTo>
                  <a:pt x="53173" y="47375"/>
                  <a:pt x="53412" y="47125"/>
                  <a:pt x="53733" y="47125"/>
                </a:cubicBezTo>
                <a:close/>
                <a:moveTo>
                  <a:pt x="57460" y="47125"/>
                </a:moveTo>
                <a:cubicBezTo>
                  <a:pt x="57781" y="47125"/>
                  <a:pt x="58031" y="47375"/>
                  <a:pt x="58031" y="47685"/>
                </a:cubicBezTo>
                <a:cubicBezTo>
                  <a:pt x="58031" y="47994"/>
                  <a:pt x="57781" y="48244"/>
                  <a:pt x="57460" y="48244"/>
                </a:cubicBezTo>
                <a:cubicBezTo>
                  <a:pt x="57150" y="48244"/>
                  <a:pt x="56900" y="47994"/>
                  <a:pt x="56900" y="47685"/>
                </a:cubicBezTo>
                <a:cubicBezTo>
                  <a:pt x="56900" y="47375"/>
                  <a:pt x="57150" y="47125"/>
                  <a:pt x="57460" y="47125"/>
                </a:cubicBezTo>
                <a:close/>
                <a:moveTo>
                  <a:pt x="61186" y="47125"/>
                </a:moveTo>
                <a:cubicBezTo>
                  <a:pt x="61484" y="47125"/>
                  <a:pt x="61746" y="47375"/>
                  <a:pt x="61746" y="47685"/>
                </a:cubicBezTo>
                <a:cubicBezTo>
                  <a:pt x="61746" y="47982"/>
                  <a:pt x="61496" y="48244"/>
                  <a:pt x="61186" y="48244"/>
                </a:cubicBezTo>
                <a:cubicBezTo>
                  <a:pt x="60877" y="48244"/>
                  <a:pt x="60615" y="47994"/>
                  <a:pt x="60615" y="47685"/>
                </a:cubicBezTo>
                <a:cubicBezTo>
                  <a:pt x="60639" y="47375"/>
                  <a:pt x="60877" y="47125"/>
                  <a:pt x="61186" y="47125"/>
                </a:cubicBezTo>
                <a:close/>
                <a:moveTo>
                  <a:pt x="64925" y="47125"/>
                </a:moveTo>
                <a:cubicBezTo>
                  <a:pt x="65234" y="47125"/>
                  <a:pt x="65485" y="47375"/>
                  <a:pt x="65485" y="47685"/>
                </a:cubicBezTo>
                <a:cubicBezTo>
                  <a:pt x="65485" y="47994"/>
                  <a:pt x="65234" y="48244"/>
                  <a:pt x="64925" y="48244"/>
                </a:cubicBezTo>
                <a:cubicBezTo>
                  <a:pt x="64603" y="48244"/>
                  <a:pt x="64353" y="47994"/>
                  <a:pt x="64353" y="47685"/>
                </a:cubicBezTo>
                <a:cubicBezTo>
                  <a:pt x="64353" y="47375"/>
                  <a:pt x="64603" y="47125"/>
                  <a:pt x="64925" y="47125"/>
                </a:cubicBezTo>
                <a:close/>
                <a:moveTo>
                  <a:pt x="68640" y="47125"/>
                </a:moveTo>
                <a:cubicBezTo>
                  <a:pt x="68937" y="47125"/>
                  <a:pt x="69211" y="47375"/>
                  <a:pt x="69211" y="47685"/>
                </a:cubicBezTo>
                <a:cubicBezTo>
                  <a:pt x="69211" y="47982"/>
                  <a:pt x="68949" y="48244"/>
                  <a:pt x="68640" y="48244"/>
                </a:cubicBezTo>
                <a:cubicBezTo>
                  <a:pt x="68330" y="48244"/>
                  <a:pt x="68080" y="47994"/>
                  <a:pt x="68080" y="47685"/>
                </a:cubicBezTo>
                <a:cubicBezTo>
                  <a:pt x="68092" y="47375"/>
                  <a:pt x="68330" y="47125"/>
                  <a:pt x="68640" y="47125"/>
                </a:cubicBezTo>
                <a:close/>
                <a:moveTo>
                  <a:pt x="72366" y="47125"/>
                </a:moveTo>
                <a:cubicBezTo>
                  <a:pt x="72676" y="47125"/>
                  <a:pt x="72926" y="47375"/>
                  <a:pt x="72926" y="47685"/>
                </a:cubicBezTo>
                <a:cubicBezTo>
                  <a:pt x="72926" y="47994"/>
                  <a:pt x="72676" y="48244"/>
                  <a:pt x="72366" y="48244"/>
                </a:cubicBezTo>
                <a:cubicBezTo>
                  <a:pt x="72045" y="48244"/>
                  <a:pt x="71795" y="47994"/>
                  <a:pt x="71795" y="47685"/>
                </a:cubicBezTo>
                <a:cubicBezTo>
                  <a:pt x="71795" y="47375"/>
                  <a:pt x="72069" y="47125"/>
                  <a:pt x="72366" y="47125"/>
                </a:cubicBezTo>
                <a:close/>
                <a:moveTo>
                  <a:pt x="76093" y="47125"/>
                </a:moveTo>
                <a:cubicBezTo>
                  <a:pt x="76391" y="47125"/>
                  <a:pt x="76664" y="47375"/>
                  <a:pt x="76664" y="47685"/>
                </a:cubicBezTo>
                <a:cubicBezTo>
                  <a:pt x="76664" y="47982"/>
                  <a:pt x="76403" y="48244"/>
                  <a:pt x="76093" y="48244"/>
                </a:cubicBezTo>
                <a:cubicBezTo>
                  <a:pt x="75795" y="48244"/>
                  <a:pt x="75533" y="47994"/>
                  <a:pt x="75533" y="47685"/>
                </a:cubicBezTo>
                <a:cubicBezTo>
                  <a:pt x="75533" y="47375"/>
                  <a:pt x="75783" y="47125"/>
                  <a:pt x="76093" y="47125"/>
                </a:cubicBezTo>
                <a:close/>
                <a:moveTo>
                  <a:pt x="79712" y="47125"/>
                </a:moveTo>
                <a:cubicBezTo>
                  <a:pt x="80010" y="47125"/>
                  <a:pt x="80284" y="47375"/>
                  <a:pt x="80284" y="47685"/>
                </a:cubicBezTo>
                <a:cubicBezTo>
                  <a:pt x="80284" y="47982"/>
                  <a:pt x="80022" y="48244"/>
                  <a:pt x="79712" y="48244"/>
                </a:cubicBezTo>
                <a:cubicBezTo>
                  <a:pt x="79403" y="48244"/>
                  <a:pt x="79153" y="47994"/>
                  <a:pt x="79153" y="47685"/>
                </a:cubicBezTo>
                <a:cubicBezTo>
                  <a:pt x="79165" y="47375"/>
                  <a:pt x="79403" y="47125"/>
                  <a:pt x="79712" y="47125"/>
                </a:cubicBezTo>
                <a:close/>
                <a:moveTo>
                  <a:pt x="83451" y="47125"/>
                </a:moveTo>
                <a:cubicBezTo>
                  <a:pt x="83761" y="47125"/>
                  <a:pt x="84011" y="47375"/>
                  <a:pt x="84011" y="47685"/>
                </a:cubicBezTo>
                <a:cubicBezTo>
                  <a:pt x="84011" y="47994"/>
                  <a:pt x="83761" y="48244"/>
                  <a:pt x="83451" y="48244"/>
                </a:cubicBezTo>
                <a:cubicBezTo>
                  <a:pt x="83141" y="48244"/>
                  <a:pt x="82880" y="47994"/>
                  <a:pt x="82880" y="47685"/>
                </a:cubicBezTo>
                <a:cubicBezTo>
                  <a:pt x="82880" y="47375"/>
                  <a:pt x="83141" y="47125"/>
                  <a:pt x="83451" y="47125"/>
                </a:cubicBezTo>
                <a:close/>
                <a:moveTo>
                  <a:pt x="87166" y="47125"/>
                </a:moveTo>
                <a:cubicBezTo>
                  <a:pt x="87463" y="47125"/>
                  <a:pt x="87737" y="47375"/>
                  <a:pt x="87737" y="47685"/>
                </a:cubicBezTo>
                <a:cubicBezTo>
                  <a:pt x="87737" y="47982"/>
                  <a:pt x="87475" y="48244"/>
                  <a:pt x="87166" y="48244"/>
                </a:cubicBezTo>
                <a:cubicBezTo>
                  <a:pt x="86856" y="48244"/>
                  <a:pt x="86606" y="47994"/>
                  <a:pt x="86606" y="47685"/>
                </a:cubicBezTo>
                <a:cubicBezTo>
                  <a:pt x="86618" y="47375"/>
                  <a:pt x="86856" y="47125"/>
                  <a:pt x="87166" y="47125"/>
                </a:cubicBezTo>
                <a:close/>
                <a:moveTo>
                  <a:pt x="90904" y="47125"/>
                </a:moveTo>
                <a:cubicBezTo>
                  <a:pt x="91214" y="47125"/>
                  <a:pt x="91464" y="47375"/>
                  <a:pt x="91464" y="47685"/>
                </a:cubicBezTo>
                <a:cubicBezTo>
                  <a:pt x="91464" y="47994"/>
                  <a:pt x="91214" y="48244"/>
                  <a:pt x="90904" y="48244"/>
                </a:cubicBezTo>
                <a:cubicBezTo>
                  <a:pt x="90595" y="48244"/>
                  <a:pt x="90345" y="47994"/>
                  <a:pt x="90345" y="47685"/>
                </a:cubicBezTo>
                <a:cubicBezTo>
                  <a:pt x="90345" y="47375"/>
                  <a:pt x="90595" y="47125"/>
                  <a:pt x="90904" y="47125"/>
                </a:cubicBezTo>
                <a:close/>
                <a:moveTo>
                  <a:pt x="94631" y="47125"/>
                </a:moveTo>
                <a:cubicBezTo>
                  <a:pt x="94929" y="47125"/>
                  <a:pt x="95191" y="47375"/>
                  <a:pt x="95191" y="47685"/>
                </a:cubicBezTo>
                <a:cubicBezTo>
                  <a:pt x="95191" y="47982"/>
                  <a:pt x="94941" y="48244"/>
                  <a:pt x="94631" y="48244"/>
                </a:cubicBezTo>
                <a:cubicBezTo>
                  <a:pt x="94310" y="48244"/>
                  <a:pt x="94060" y="47994"/>
                  <a:pt x="94060" y="47685"/>
                </a:cubicBezTo>
                <a:cubicBezTo>
                  <a:pt x="94071" y="47375"/>
                  <a:pt x="94310" y="47125"/>
                  <a:pt x="94631" y="47125"/>
                </a:cubicBezTo>
                <a:close/>
                <a:moveTo>
                  <a:pt x="98346" y="47125"/>
                </a:moveTo>
                <a:cubicBezTo>
                  <a:pt x="98655" y="47125"/>
                  <a:pt x="98905" y="47375"/>
                  <a:pt x="98905" y="47685"/>
                </a:cubicBezTo>
                <a:cubicBezTo>
                  <a:pt x="98905" y="47994"/>
                  <a:pt x="98655" y="48244"/>
                  <a:pt x="98346" y="48244"/>
                </a:cubicBezTo>
                <a:cubicBezTo>
                  <a:pt x="98036" y="48244"/>
                  <a:pt x="97786" y="47994"/>
                  <a:pt x="97786" y="47685"/>
                </a:cubicBezTo>
                <a:cubicBezTo>
                  <a:pt x="97786" y="47375"/>
                  <a:pt x="98036" y="47125"/>
                  <a:pt x="98346" y="47125"/>
                </a:cubicBezTo>
                <a:close/>
                <a:moveTo>
                  <a:pt x="102084" y="47125"/>
                </a:moveTo>
                <a:cubicBezTo>
                  <a:pt x="102382" y="47125"/>
                  <a:pt x="102644" y="47375"/>
                  <a:pt x="102644" y="47685"/>
                </a:cubicBezTo>
                <a:cubicBezTo>
                  <a:pt x="102644" y="47982"/>
                  <a:pt x="102394" y="48244"/>
                  <a:pt x="102084" y="48244"/>
                </a:cubicBezTo>
                <a:cubicBezTo>
                  <a:pt x="101787" y="48244"/>
                  <a:pt x="101513" y="47994"/>
                  <a:pt x="101513" y="47685"/>
                </a:cubicBezTo>
                <a:cubicBezTo>
                  <a:pt x="101513" y="47375"/>
                  <a:pt x="101775" y="47125"/>
                  <a:pt x="102084" y="47125"/>
                </a:cubicBezTo>
                <a:close/>
                <a:moveTo>
                  <a:pt x="105799" y="47125"/>
                </a:moveTo>
                <a:cubicBezTo>
                  <a:pt x="106121" y="47125"/>
                  <a:pt x="106371" y="47375"/>
                  <a:pt x="106371" y="47685"/>
                </a:cubicBezTo>
                <a:cubicBezTo>
                  <a:pt x="106371" y="47994"/>
                  <a:pt x="106109" y="48244"/>
                  <a:pt x="105799" y="48244"/>
                </a:cubicBezTo>
                <a:cubicBezTo>
                  <a:pt x="105490" y="48244"/>
                  <a:pt x="105239" y="47994"/>
                  <a:pt x="105239" y="47685"/>
                </a:cubicBezTo>
                <a:cubicBezTo>
                  <a:pt x="105239" y="47375"/>
                  <a:pt x="105490" y="47125"/>
                  <a:pt x="105799" y="47125"/>
                </a:cubicBezTo>
                <a:close/>
                <a:moveTo>
                  <a:pt x="109538" y="47125"/>
                </a:moveTo>
                <a:cubicBezTo>
                  <a:pt x="109835" y="47125"/>
                  <a:pt x="110109" y="47375"/>
                  <a:pt x="110109" y="47685"/>
                </a:cubicBezTo>
                <a:cubicBezTo>
                  <a:pt x="110109" y="47982"/>
                  <a:pt x="109847" y="48244"/>
                  <a:pt x="109538" y="48244"/>
                </a:cubicBezTo>
                <a:cubicBezTo>
                  <a:pt x="109228" y="48244"/>
                  <a:pt x="108978" y="47994"/>
                  <a:pt x="108978" y="47685"/>
                </a:cubicBezTo>
                <a:cubicBezTo>
                  <a:pt x="108978" y="47375"/>
                  <a:pt x="109228" y="47125"/>
                  <a:pt x="109538" y="47125"/>
                </a:cubicBezTo>
                <a:close/>
                <a:moveTo>
                  <a:pt x="113264" y="47125"/>
                </a:moveTo>
                <a:cubicBezTo>
                  <a:pt x="113574" y="47125"/>
                  <a:pt x="113824" y="47375"/>
                  <a:pt x="113824" y="47685"/>
                </a:cubicBezTo>
                <a:cubicBezTo>
                  <a:pt x="113824" y="47994"/>
                  <a:pt x="113574" y="48244"/>
                  <a:pt x="113264" y="48244"/>
                </a:cubicBezTo>
                <a:cubicBezTo>
                  <a:pt x="112943" y="48244"/>
                  <a:pt x="112693" y="47994"/>
                  <a:pt x="112693" y="47685"/>
                </a:cubicBezTo>
                <a:cubicBezTo>
                  <a:pt x="112693" y="47375"/>
                  <a:pt x="112943" y="47125"/>
                  <a:pt x="113264" y="47125"/>
                </a:cubicBezTo>
                <a:close/>
                <a:moveTo>
                  <a:pt x="116991" y="47125"/>
                </a:moveTo>
                <a:cubicBezTo>
                  <a:pt x="117289" y="47125"/>
                  <a:pt x="117562" y="47375"/>
                  <a:pt x="117562" y="47685"/>
                </a:cubicBezTo>
                <a:cubicBezTo>
                  <a:pt x="117562" y="47982"/>
                  <a:pt x="117312" y="48244"/>
                  <a:pt x="116991" y="48244"/>
                </a:cubicBezTo>
                <a:cubicBezTo>
                  <a:pt x="116681" y="48244"/>
                  <a:pt x="116431" y="47994"/>
                  <a:pt x="116431" y="47685"/>
                </a:cubicBezTo>
                <a:cubicBezTo>
                  <a:pt x="116431" y="47375"/>
                  <a:pt x="116681" y="47125"/>
                  <a:pt x="116991" y="47125"/>
                </a:cubicBezTo>
                <a:close/>
                <a:moveTo>
                  <a:pt x="120718" y="47125"/>
                </a:moveTo>
                <a:cubicBezTo>
                  <a:pt x="121027" y="47125"/>
                  <a:pt x="121277" y="47375"/>
                  <a:pt x="121277" y="47685"/>
                </a:cubicBezTo>
                <a:cubicBezTo>
                  <a:pt x="121277" y="47994"/>
                  <a:pt x="121027" y="48244"/>
                  <a:pt x="120718" y="48244"/>
                </a:cubicBezTo>
                <a:cubicBezTo>
                  <a:pt x="120408" y="48244"/>
                  <a:pt x="120146" y="47994"/>
                  <a:pt x="120146" y="47685"/>
                </a:cubicBezTo>
                <a:cubicBezTo>
                  <a:pt x="120146" y="47375"/>
                  <a:pt x="120420" y="47125"/>
                  <a:pt x="120718" y="47125"/>
                </a:cubicBezTo>
                <a:close/>
                <a:moveTo>
                  <a:pt x="124456" y="47125"/>
                </a:moveTo>
                <a:cubicBezTo>
                  <a:pt x="124754" y="47125"/>
                  <a:pt x="125016" y="47375"/>
                  <a:pt x="125016" y="47685"/>
                </a:cubicBezTo>
                <a:cubicBezTo>
                  <a:pt x="125016" y="47982"/>
                  <a:pt x="124766" y="48244"/>
                  <a:pt x="124456" y="48244"/>
                </a:cubicBezTo>
                <a:cubicBezTo>
                  <a:pt x="124135" y="48244"/>
                  <a:pt x="123885" y="47994"/>
                  <a:pt x="123885" y="47685"/>
                </a:cubicBezTo>
                <a:cubicBezTo>
                  <a:pt x="123885" y="47375"/>
                  <a:pt x="124135" y="47125"/>
                  <a:pt x="124456" y="47125"/>
                </a:cubicBezTo>
                <a:close/>
                <a:moveTo>
                  <a:pt x="128171" y="47125"/>
                </a:moveTo>
                <a:cubicBezTo>
                  <a:pt x="128480" y="47125"/>
                  <a:pt x="128742" y="47375"/>
                  <a:pt x="128742" y="47685"/>
                </a:cubicBezTo>
                <a:cubicBezTo>
                  <a:pt x="128742" y="47994"/>
                  <a:pt x="128480" y="48244"/>
                  <a:pt x="128171" y="48244"/>
                </a:cubicBezTo>
                <a:cubicBezTo>
                  <a:pt x="127861" y="48244"/>
                  <a:pt x="127611" y="47994"/>
                  <a:pt x="127611" y="47685"/>
                </a:cubicBezTo>
                <a:cubicBezTo>
                  <a:pt x="127611" y="47375"/>
                  <a:pt x="127861" y="47125"/>
                  <a:pt x="128171" y="47125"/>
                </a:cubicBezTo>
                <a:close/>
                <a:moveTo>
                  <a:pt x="131898" y="47125"/>
                </a:moveTo>
                <a:cubicBezTo>
                  <a:pt x="132195" y="47125"/>
                  <a:pt x="132457" y="47375"/>
                  <a:pt x="132457" y="47685"/>
                </a:cubicBezTo>
                <a:cubicBezTo>
                  <a:pt x="132457" y="47982"/>
                  <a:pt x="132207" y="48244"/>
                  <a:pt x="131898" y="48244"/>
                </a:cubicBezTo>
                <a:cubicBezTo>
                  <a:pt x="131600" y="48244"/>
                  <a:pt x="131326" y="47994"/>
                  <a:pt x="131326" y="47685"/>
                </a:cubicBezTo>
                <a:cubicBezTo>
                  <a:pt x="131338" y="47375"/>
                  <a:pt x="131576" y="47125"/>
                  <a:pt x="131898" y="47125"/>
                </a:cubicBezTo>
                <a:close/>
                <a:moveTo>
                  <a:pt x="135624" y="47125"/>
                </a:moveTo>
                <a:cubicBezTo>
                  <a:pt x="135946" y="47125"/>
                  <a:pt x="136196" y="47375"/>
                  <a:pt x="136196" y="47685"/>
                </a:cubicBezTo>
                <a:cubicBezTo>
                  <a:pt x="136196" y="47994"/>
                  <a:pt x="135934" y="48244"/>
                  <a:pt x="135624" y="48244"/>
                </a:cubicBezTo>
                <a:cubicBezTo>
                  <a:pt x="135315" y="48244"/>
                  <a:pt x="135065" y="47994"/>
                  <a:pt x="135065" y="47685"/>
                </a:cubicBezTo>
                <a:cubicBezTo>
                  <a:pt x="135065" y="47375"/>
                  <a:pt x="135315" y="47125"/>
                  <a:pt x="135624" y="47125"/>
                </a:cubicBezTo>
                <a:close/>
                <a:moveTo>
                  <a:pt x="139351" y="47125"/>
                </a:moveTo>
                <a:cubicBezTo>
                  <a:pt x="139649" y="47125"/>
                  <a:pt x="139910" y="47375"/>
                  <a:pt x="139910" y="47685"/>
                </a:cubicBezTo>
                <a:cubicBezTo>
                  <a:pt x="139910" y="47982"/>
                  <a:pt x="139660" y="48244"/>
                  <a:pt x="139351" y="48244"/>
                </a:cubicBezTo>
                <a:cubicBezTo>
                  <a:pt x="139053" y="48244"/>
                  <a:pt x="138779" y="47994"/>
                  <a:pt x="138779" y="47685"/>
                </a:cubicBezTo>
                <a:cubicBezTo>
                  <a:pt x="138803" y="47375"/>
                  <a:pt x="139041" y="47125"/>
                  <a:pt x="139351" y="47125"/>
                </a:cubicBezTo>
                <a:close/>
                <a:moveTo>
                  <a:pt x="143089" y="47125"/>
                </a:moveTo>
                <a:cubicBezTo>
                  <a:pt x="143399" y="47125"/>
                  <a:pt x="143649" y="47375"/>
                  <a:pt x="143649" y="47685"/>
                </a:cubicBezTo>
                <a:cubicBezTo>
                  <a:pt x="143649" y="47994"/>
                  <a:pt x="143399" y="48244"/>
                  <a:pt x="143089" y="48244"/>
                </a:cubicBezTo>
                <a:cubicBezTo>
                  <a:pt x="142768" y="48244"/>
                  <a:pt x="142518" y="47994"/>
                  <a:pt x="142518" y="47685"/>
                </a:cubicBezTo>
                <a:cubicBezTo>
                  <a:pt x="142518" y="47375"/>
                  <a:pt x="142768" y="47125"/>
                  <a:pt x="143089" y="47125"/>
                </a:cubicBezTo>
                <a:close/>
                <a:moveTo>
                  <a:pt x="146804" y="47125"/>
                </a:moveTo>
                <a:cubicBezTo>
                  <a:pt x="147102" y="47125"/>
                  <a:pt x="147376" y="47375"/>
                  <a:pt x="147376" y="47685"/>
                </a:cubicBezTo>
                <a:cubicBezTo>
                  <a:pt x="147376" y="47982"/>
                  <a:pt x="147114" y="48244"/>
                  <a:pt x="146804" y="48244"/>
                </a:cubicBezTo>
                <a:cubicBezTo>
                  <a:pt x="146495" y="48244"/>
                  <a:pt x="146245" y="47994"/>
                  <a:pt x="146245" y="47685"/>
                </a:cubicBezTo>
                <a:cubicBezTo>
                  <a:pt x="146257" y="47375"/>
                  <a:pt x="146495" y="47125"/>
                  <a:pt x="146804" y="47125"/>
                </a:cubicBezTo>
                <a:close/>
                <a:moveTo>
                  <a:pt x="150543" y="47125"/>
                </a:moveTo>
                <a:cubicBezTo>
                  <a:pt x="150852" y="47125"/>
                  <a:pt x="151102" y="47375"/>
                  <a:pt x="151102" y="47685"/>
                </a:cubicBezTo>
                <a:cubicBezTo>
                  <a:pt x="151102" y="47994"/>
                  <a:pt x="150852" y="48244"/>
                  <a:pt x="150543" y="48244"/>
                </a:cubicBezTo>
                <a:cubicBezTo>
                  <a:pt x="150233" y="48244"/>
                  <a:pt x="149971" y="47994"/>
                  <a:pt x="149971" y="47685"/>
                </a:cubicBezTo>
                <a:cubicBezTo>
                  <a:pt x="149971" y="47375"/>
                  <a:pt x="150233" y="47125"/>
                  <a:pt x="150543" y="47125"/>
                </a:cubicBezTo>
                <a:close/>
                <a:moveTo>
                  <a:pt x="3405" y="48982"/>
                </a:moveTo>
                <a:cubicBezTo>
                  <a:pt x="3703" y="48982"/>
                  <a:pt x="3977" y="49232"/>
                  <a:pt x="3977" y="49542"/>
                </a:cubicBezTo>
                <a:cubicBezTo>
                  <a:pt x="3977" y="49851"/>
                  <a:pt x="3727" y="50113"/>
                  <a:pt x="3405" y="50113"/>
                </a:cubicBezTo>
                <a:cubicBezTo>
                  <a:pt x="3096" y="50113"/>
                  <a:pt x="2846" y="49851"/>
                  <a:pt x="2846" y="49542"/>
                </a:cubicBezTo>
                <a:cubicBezTo>
                  <a:pt x="2858" y="49232"/>
                  <a:pt x="3096" y="48982"/>
                  <a:pt x="3405" y="48982"/>
                </a:cubicBezTo>
                <a:close/>
                <a:moveTo>
                  <a:pt x="7132" y="48982"/>
                </a:moveTo>
                <a:cubicBezTo>
                  <a:pt x="7430" y="48982"/>
                  <a:pt x="7692" y="49232"/>
                  <a:pt x="7692" y="49542"/>
                </a:cubicBezTo>
                <a:cubicBezTo>
                  <a:pt x="7692" y="49851"/>
                  <a:pt x="7442" y="50113"/>
                  <a:pt x="7132" y="50113"/>
                </a:cubicBezTo>
                <a:cubicBezTo>
                  <a:pt x="6834" y="50113"/>
                  <a:pt x="6560" y="49851"/>
                  <a:pt x="6560" y="49542"/>
                </a:cubicBezTo>
                <a:cubicBezTo>
                  <a:pt x="6584" y="49232"/>
                  <a:pt x="6822" y="48982"/>
                  <a:pt x="7132" y="48982"/>
                </a:cubicBezTo>
                <a:close/>
                <a:moveTo>
                  <a:pt x="10871" y="48982"/>
                </a:moveTo>
                <a:cubicBezTo>
                  <a:pt x="11168" y="48982"/>
                  <a:pt x="11430" y="49232"/>
                  <a:pt x="11430" y="49542"/>
                </a:cubicBezTo>
                <a:cubicBezTo>
                  <a:pt x="11430" y="49851"/>
                  <a:pt x="11180" y="50113"/>
                  <a:pt x="10871" y="50113"/>
                </a:cubicBezTo>
                <a:cubicBezTo>
                  <a:pt x="10573" y="50113"/>
                  <a:pt x="10299" y="49851"/>
                  <a:pt x="10299" y="49542"/>
                </a:cubicBezTo>
                <a:cubicBezTo>
                  <a:pt x="10299" y="49232"/>
                  <a:pt x="10549" y="48982"/>
                  <a:pt x="10871" y="48982"/>
                </a:cubicBezTo>
                <a:close/>
                <a:moveTo>
                  <a:pt x="14585" y="48982"/>
                </a:moveTo>
                <a:cubicBezTo>
                  <a:pt x="14883" y="48982"/>
                  <a:pt x="15157" y="49232"/>
                  <a:pt x="15157" y="49542"/>
                </a:cubicBezTo>
                <a:cubicBezTo>
                  <a:pt x="15157" y="49851"/>
                  <a:pt x="14895" y="50113"/>
                  <a:pt x="14585" y="50113"/>
                </a:cubicBezTo>
                <a:cubicBezTo>
                  <a:pt x="14288" y="50113"/>
                  <a:pt x="14014" y="49851"/>
                  <a:pt x="14014" y="49542"/>
                </a:cubicBezTo>
                <a:cubicBezTo>
                  <a:pt x="14038" y="49232"/>
                  <a:pt x="14276" y="48982"/>
                  <a:pt x="14585" y="48982"/>
                </a:cubicBezTo>
                <a:close/>
                <a:moveTo>
                  <a:pt x="18324" y="48982"/>
                </a:moveTo>
                <a:cubicBezTo>
                  <a:pt x="18622" y="48982"/>
                  <a:pt x="18883" y="49232"/>
                  <a:pt x="18883" y="49542"/>
                </a:cubicBezTo>
                <a:cubicBezTo>
                  <a:pt x="18883" y="49851"/>
                  <a:pt x="18633" y="50113"/>
                  <a:pt x="18324" y="50113"/>
                </a:cubicBezTo>
                <a:cubicBezTo>
                  <a:pt x="18026" y="50113"/>
                  <a:pt x="17752" y="49851"/>
                  <a:pt x="17752" y="49542"/>
                </a:cubicBezTo>
                <a:cubicBezTo>
                  <a:pt x="17752" y="49232"/>
                  <a:pt x="18014" y="48982"/>
                  <a:pt x="18324" y="48982"/>
                </a:cubicBezTo>
                <a:close/>
                <a:moveTo>
                  <a:pt x="22039" y="48982"/>
                </a:moveTo>
                <a:cubicBezTo>
                  <a:pt x="22336" y="48982"/>
                  <a:pt x="22610" y="49232"/>
                  <a:pt x="22610" y="49542"/>
                </a:cubicBezTo>
                <a:cubicBezTo>
                  <a:pt x="22610" y="49851"/>
                  <a:pt x="22360" y="50113"/>
                  <a:pt x="22039" y="50113"/>
                </a:cubicBezTo>
                <a:cubicBezTo>
                  <a:pt x="21729" y="50113"/>
                  <a:pt x="21479" y="49851"/>
                  <a:pt x="21479" y="49542"/>
                </a:cubicBezTo>
                <a:cubicBezTo>
                  <a:pt x="21491" y="49232"/>
                  <a:pt x="21729" y="48982"/>
                  <a:pt x="22039" y="48982"/>
                </a:cubicBezTo>
                <a:close/>
                <a:moveTo>
                  <a:pt x="25777" y="48982"/>
                </a:moveTo>
                <a:cubicBezTo>
                  <a:pt x="26075" y="48982"/>
                  <a:pt x="26349" y="49232"/>
                  <a:pt x="26349" y="49542"/>
                </a:cubicBezTo>
                <a:cubicBezTo>
                  <a:pt x="26349" y="49851"/>
                  <a:pt x="26087" y="50113"/>
                  <a:pt x="25777" y="50113"/>
                </a:cubicBezTo>
                <a:cubicBezTo>
                  <a:pt x="25468" y="50113"/>
                  <a:pt x="25206" y="49851"/>
                  <a:pt x="25206" y="49542"/>
                </a:cubicBezTo>
                <a:cubicBezTo>
                  <a:pt x="25218" y="49232"/>
                  <a:pt x="25468" y="48982"/>
                  <a:pt x="25777" y="48982"/>
                </a:cubicBezTo>
                <a:close/>
                <a:moveTo>
                  <a:pt x="29504" y="48982"/>
                </a:moveTo>
                <a:cubicBezTo>
                  <a:pt x="29801" y="48982"/>
                  <a:pt x="30063" y="49232"/>
                  <a:pt x="30063" y="49542"/>
                </a:cubicBezTo>
                <a:cubicBezTo>
                  <a:pt x="30063" y="49851"/>
                  <a:pt x="29813" y="50113"/>
                  <a:pt x="29504" y="50113"/>
                </a:cubicBezTo>
                <a:cubicBezTo>
                  <a:pt x="29182" y="50113"/>
                  <a:pt x="28932" y="49851"/>
                  <a:pt x="28932" y="49542"/>
                </a:cubicBezTo>
                <a:cubicBezTo>
                  <a:pt x="28944" y="49232"/>
                  <a:pt x="29182" y="48982"/>
                  <a:pt x="29504" y="48982"/>
                </a:cubicBezTo>
                <a:close/>
                <a:moveTo>
                  <a:pt x="33230" y="48982"/>
                </a:moveTo>
                <a:cubicBezTo>
                  <a:pt x="33528" y="48982"/>
                  <a:pt x="33802" y="49232"/>
                  <a:pt x="33802" y="49542"/>
                </a:cubicBezTo>
                <a:cubicBezTo>
                  <a:pt x="33802" y="49851"/>
                  <a:pt x="33552" y="50113"/>
                  <a:pt x="33230" y="50113"/>
                </a:cubicBezTo>
                <a:cubicBezTo>
                  <a:pt x="32921" y="50113"/>
                  <a:pt x="32671" y="49851"/>
                  <a:pt x="32671" y="49542"/>
                </a:cubicBezTo>
                <a:cubicBezTo>
                  <a:pt x="32671" y="49232"/>
                  <a:pt x="32921" y="48982"/>
                  <a:pt x="33230" y="48982"/>
                </a:cubicBezTo>
                <a:close/>
                <a:moveTo>
                  <a:pt x="36957" y="48982"/>
                </a:moveTo>
                <a:cubicBezTo>
                  <a:pt x="37255" y="48982"/>
                  <a:pt x="37517" y="49232"/>
                  <a:pt x="37517" y="49542"/>
                </a:cubicBezTo>
                <a:cubicBezTo>
                  <a:pt x="37517" y="49851"/>
                  <a:pt x="37267" y="50113"/>
                  <a:pt x="36957" y="50113"/>
                </a:cubicBezTo>
                <a:cubicBezTo>
                  <a:pt x="36648" y="50113"/>
                  <a:pt x="36386" y="49851"/>
                  <a:pt x="36386" y="49542"/>
                </a:cubicBezTo>
                <a:cubicBezTo>
                  <a:pt x="36409" y="49232"/>
                  <a:pt x="36648" y="48982"/>
                  <a:pt x="36957" y="48982"/>
                </a:cubicBezTo>
                <a:close/>
                <a:moveTo>
                  <a:pt x="40672" y="48982"/>
                </a:moveTo>
                <a:cubicBezTo>
                  <a:pt x="40970" y="48982"/>
                  <a:pt x="41243" y="49232"/>
                  <a:pt x="41243" y="49542"/>
                </a:cubicBezTo>
                <a:cubicBezTo>
                  <a:pt x="41243" y="49851"/>
                  <a:pt x="40993" y="50113"/>
                  <a:pt x="40672" y="50113"/>
                </a:cubicBezTo>
                <a:cubicBezTo>
                  <a:pt x="40374" y="50113"/>
                  <a:pt x="40112" y="49851"/>
                  <a:pt x="40112" y="49542"/>
                </a:cubicBezTo>
                <a:cubicBezTo>
                  <a:pt x="40124" y="49232"/>
                  <a:pt x="40362" y="48982"/>
                  <a:pt x="40672" y="48982"/>
                </a:cubicBezTo>
                <a:close/>
                <a:moveTo>
                  <a:pt x="44410" y="48982"/>
                </a:moveTo>
                <a:cubicBezTo>
                  <a:pt x="44708" y="48982"/>
                  <a:pt x="44982" y="49232"/>
                  <a:pt x="44982" y="49542"/>
                </a:cubicBezTo>
                <a:cubicBezTo>
                  <a:pt x="44982" y="49851"/>
                  <a:pt x="44720" y="50113"/>
                  <a:pt x="44410" y="50113"/>
                </a:cubicBezTo>
                <a:cubicBezTo>
                  <a:pt x="44113" y="50113"/>
                  <a:pt x="43851" y="49851"/>
                  <a:pt x="43851" y="49542"/>
                </a:cubicBezTo>
                <a:cubicBezTo>
                  <a:pt x="43851" y="49232"/>
                  <a:pt x="44101" y="48982"/>
                  <a:pt x="44410" y="48982"/>
                </a:cubicBezTo>
                <a:close/>
                <a:moveTo>
                  <a:pt x="48137" y="48982"/>
                </a:moveTo>
                <a:cubicBezTo>
                  <a:pt x="48435" y="48982"/>
                  <a:pt x="48697" y="49232"/>
                  <a:pt x="48697" y="49542"/>
                </a:cubicBezTo>
                <a:cubicBezTo>
                  <a:pt x="48697" y="49851"/>
                  <a:pt x="48447" y="50113"/>
                  <a:pt x="48137" y="50113"/>
                </a:cubicBezTo>
                <a:cubicBezTo>
                  <a:pt x="47839" y="50113"/>
                  <a:pt x="47566" y="49851"/>
                  <a:pt x="47566" y="49542"/>
                </a:cubicBezTo>
                <a:cubicBezTo>
                  <a:pt x="47578" y="49232"/>
                  <a:pt x="47839" y="48982"/>
                  <a:pt x="48137" y="48982"/>
                </a:cubicBezTo>
                <a:close/>
                <a:moveTo>
                  <a:pt x="51864" y="48982"/>
                </a:moveTo>
                <a:cubicBezTo>
                  <a:pt x="52161" y="48982"/>
                  <a:pt x="52435" y="49232"/>
                  <a:pt x="52435" y="49542"/>
                </a:cubicBezTo>
                <a:cubicBezTo>
                  <a:pt x="52435" y="49851"/>
                  <a:pt x="52185" y="50113"/>
                  <a:pt x="51864" y="50113"/>
                </a:cubicBezTo>
                <a:cubicBezTo>
                  <a:pt x="51566" y="50113"/>
                  <a:pt x="51304" y="49851"/>
                  <a:pt x="51304" y="49542"/>
                </a:cubicBezTo>
                <a:cubicBezTo>
                  <a:pt x="51304" y="49232"/>
                  <a:pt x="51554" y="48982"/>
                  <a:pt x="51864" y="48982"/>
                </a:cubicBezTo>
                <a:close/>
                <a:moveTo>
                  <a:pt x="55602" y="48982"/>
                </a:moveTo>
                <a:cubicBezTo>
                  <a:pt x="55900" y="48982"/>
                  <a:pt x="56174" y="49232"/>
                  <a:pt x="56174" y="49542"/>
                </a:cubicBezTo>
                <a:cubicBezTo>
                  <a:pt x="56174" y="49851"/>
                  <a:pt x="55912" y="50113"/>
                  <a:pt x="55602" y="50113"/>
                </a:cubicBezTo>
                <a:cubicBezTo>
                  <a:pt x="55293" y="50113"/>
                  <a:pt x="55043" y="49851"/>
                  <a:pt x="55043" y="49542"/>
                </a:cubicBezTo>
                <a:cubicBezTo>
                  <a:pt x="55043" y="49232"/>
                  <a:pt x="55293" y="48982"/>
                  <a:pt x="55602" y="48982"/>
                </a:cubicBezTo>
                <a:close/>
                <a:moveTo>
                  <a:pt x="59329" y="48982"/>
                </a:moveTo>
                <a:cubicBezTo>
                  <a:pt x="59627" y="48982"/>
                  <a:pt x="59889" y="49232"/>
                  <a:pt x="59889" y="49542"/>
                </a:cubicBezTo>
                <a:cubicBezTo>
                  <a:pt x="59889" y="49851"/>
                  <a:pt x="59639" y="50113"/>
                  <a:pt x="59329" y="50113"/>
                </a:cubicBezTo>
                <a:cubicBezTo>
                  <a:pt x="59008" y="50113"/>
                  <a:pt x="58757" y="49851"/>
                  <a:pt x="58757" y="49542"/>
                </a:cubicBezTo>
                <a:cubicBezTo>
                  <a:pt x="58757" y="49232"/>
                  <a:pt x="59008" y="48982"/>
                  <a:pt x="59329" y="48982"/>
                </a:cubicBezTo>
                <a:close/>
                <a:moveTo>
                  <a:pt x="63056" y="48982"/>
                </a:moveTo>
                <a:cubicBezTo>
                  <a:pt x="63353" y="48982"/>
                  <a:pt x="63627" y="49232"/>
                  <a:pt x="63627" y="49542"/>
                </a:cubicBezTo>
                <a:cubicBezTo>
                  <a:pt x="63627" y="49851"/>
                  <a:pt x="63377" y="50113"/>
                  <a:pt x="63056" y="50113"/>
                </a:cubicBezTo>
                <a:cubicBezTo>
                  <a:pt x="62746" y="50113"/>
                  <a:pt x="62496" y="49851"/>
                  <a:pt x="62496" y="49542"/>
                </a:cubicBezTo>
                <a:cubicBezTo>
                  <a:pt x="62496" y="49232"/>
                  <a:pt x="62746" y="48982"/>
                  <a:pt x="63056" y="48982"/>
                </a:cubicBezTo>
                <a:close/>
                <a:moveTo>
                  <a:pt x="66782" y="48982"/>
                </a:moveTo>
                <a:cubicBezTo>
                  <a:pt x="67080" y="48982"/>
                  <a:pt x="67342" y="49232"/>
                  <a:pt x="67342" y="49542"/>
                </a:cubicBezTo>
                <a:cubicBezTo>
                  <a:pt x="67342" y="49851"/>
                  <a:pt x="67092" y="50113"/>
                  <a:pt x="66782" y="50113"/>
                </a:cubicBezTo>
                <a:cubicBezTo>
                  <a:pt x="66473" y="50113"/>
                  <a:pt x="66211" y="49851"/>
                  <a:pt x="66211" y="49542"/>
                </a:cubicBezTo>
                <a:cubicBezTo>
                  <a:pt x="66235" y="49232"/>
                  <a:pt x="66473" y="48982"/>
                  <a:pt x="66782" y="48982"/>
                </a:cubicBezTo>
                <a:close/>
                <a:moveTo>
                  <a:pt x="70509" y="48982"/>
                </a:moveTo>
                <a:cubicBezTo>
                  <a:pt x="70807" y="48982"/>
                  <a:pt x="71080" y="49232"/>
                  <a:pt x="71080" y="49542"/>
                </a:cubicBezTo>
                <a:cubicBezTo>
                  <a:pt x="71080" y="49851"/>
                  <a:pt x="70830" y="50113"/>
                  <a:pt x="70509" y="50113"/>
                </a:cubicBezTo>
                <a:cubicBezTo>
                  <a:pt x="70199" y="50113"/>
                  <a:pt x="69949" y="49851"/>
                  <a:pt x="69949" y="49542"/>
                </a:cubicBezTo>
                <a:cubicBezTo>
                  <a:pt x="69949" y="49232"/>
                  <a:pt x="70199" y="48982"/>
                  <a:pt x="70509" y="48982"/>
                </a:cubicBezTo>
                <a:close/>
                <a:moveTo>
                  <a:pt x="74236" y="48982"/>
                </a:moveTo>
                <a:cubicBezTo>
                  <a:pt x="74533" y="48982"/>
                  <a:pt x="74795" y="49232"/>
                  <a:pt x="74795" y="49542"/>
                </a:cubicBezTo>
                <a:cubicBezTo>
                  <a:pt x="74795" y="49851"/>
                  <a:pt x="74545" y="50113"/>
                  <a:pt x="74236" y="50113"/>
                </a:cubicBezTo>
                <a:cubicBezTo>
                  <a:pt x="73938" y="50113"/>
                  <a:pt x="73676" y="49851"/>
                  <a:pt x="73676" y="49542"/>
                </a:cubicBezTo>
                <a:cubicBezTo>
                  <a:pt x="73676" y="49232"/>
                  <a:pt x="73926" y="48982"/>
                  <a:pt x="74236" y="48982"/>
                </a:cubicBezTo>
                <a:close/>
                <a:moveTo>
                  <a:pt x="77855" y="48982"/>
                </a:moveTo>
                <a:cubicBezTo>
                  <a:pt x="78153" y="48982"/>
                  <a:pt x="78415" y="49232"/>
                  <a:pt x="78415" y="49542"/>
                </a:cubicBezTo>
                <a:cubicBezTo>
                  <a:pt x="78415" y="49851"/>
                  <a:pt x="78165" y="50113"/>
                  <a:pt x="77855" y="50113"/>
                </a:cubicBezTo>
                <a:cubicBezTo>
                  <a:pt x="77546" y="50113"/>
                  <a:pt x="77284" y="49851"/>
                  <a:pt x="77284" y="49542"/>
                </a:cubicBezTo>
                <a:cubicBezTo>
                  <a:pt x="77284" y="49232"/>
                  <a:pt x="77546" y="48982"/>
                  <a:pt x="77855" y="48982"/>
                </a:cubicBezTo>
                <a:close/>
                <a:moveTo>
                  <a:pt x="81570" y="48982"/>
                </a:moveTo>
                <a:cubicBezTo>
                  <a:pt x="81868" y="48982"/>
                  <a:pt x="82141" y="49232"/>
                  <a:pt x="82141" y="49542"/>
                </a:cubicBezTo>
                <a:cubicBezTo>
                  <a:pt x="82141" y="49851"/>
                  <a:pt x="81879" y="50113"/>
                  <a:pt x="81570" y="50113"/>
                </a:cubicBezTo>
                <a:cubicBezTo>
                  <a:pt x="81260" y="50113"/>
                  <a:pt x="81010" y="49851"/>
                  <a:pt x="81010" y="49542"/>
                </a:cubicBezTo>
                <a:cubicBezTo>
                  <a:pt x="81022" y="49232"/>
                  <a:pt x="81260" y="48982"/>
                  <a:pt x="81570" y="48982"/>
                </a:cubicBezTo>
                <a:close/>
                <a:moveTo>
                  <a:pt x="85308" y="48982"/>
                </a:moveTo>
                <a:cubicBezTo>
                  <a:pt x="85606" y="48982"/>
                  <a:pt x="85880" y="49232"/>
                  <a:pt x="85880" y="49542"/>
                </a:cubicBezTo>
                <a:cubicBezTo>
                  <a:pt x="85880" y="49851"/>
                  <a:pt x="85618" y="50113"/>
                  <a:pt x="85308" y="50113"/>
                </a:cubicBezTo>
                <a:cubicBezTo>
                  <a:pt x="84999" y="50113"/>
                  <a:pt x="84749" y="49851"/>
                  <a:pt x="84749" y="49542"/>
                </a:cubicBezTo>
                <a:cubicBezTo>
                  <a:pt x="84749" y="49232"/>
                  <a:pt x="84999" y="48982"/>
                  <a:pt x="85308" y="48982"/>
                </a:cubicBezTo>
                <a:close/>
                <a:moveTo>
                  <a:pt x="89035" y="48982"/>
                </a:moveTo>
                <a:cubicBezTo>
                  <a:pt x="89333" y="48982"/>
                  <a:pt x="89595" y="49232"/>
                  <a:pt x="89595" y="49542"/>
                </a:cubicBezTo>
                <a:cubicBezTo>
                  <a:pt x="89595" y="49851"/>
                  <a:pt x="89345" y="50113"/>
                  <a:pt x="89035" y="50113"/>
                </a:cubicBezTo>
                <a:cubicBezTo>
                  <a:pt x="88714" y="50113"/>
                  <a:pt x="88464" y="49851"/>
                  <a:pt x="88464" y="49542"/>
                </a:cubicBezTo>
                <a:cubicBezTo>
                  <a:pt x="88475" y="49232"/>
                  <a:pt x="88714" y="48982"/>
                  <a:pt x="89035" y="48982"/>
                </a:cubicBezTo>
                <a:close/>
                <a:moveTo>
                  <a:pt x="92762" y="48982"/>
                </a:moveTo>
                <a:cubicBezTo>
                  <a:pt x="93059" y="48982"/>
                  <a:pt x="93333" y="49232"/>
                  <a:pt x="93333" y="49542"/>
                </a:cubicBezTo>
                <a:cubicBezTo>
                  <a:pt x="93333" y="49851"/>
                  <a:pt x="93071" y="50113"/>
                  <a:pt x="92762" y="50113"/>
                </a:cubicBezTo>
                <a:cubicBezTo>
                  <a:pt x="92452" y="50113"/>
                  <a:pt x="92202" y="49851"/>
                  <a:pt x="92202" y="49542"/>
                </a:cubicBezTo>
                <a:cubicBezTo>
                  <a:pt x="92202" y="49232"/>
                  <a:pt x="92452" y="48982"/>
                  <a:pt x="92762" y="48982"/>
                </a:cubicBezTo>
                <a:close/>
                <a:moveTo>
                  <a:pt x="96488" y="48982"/>
                </a:moveTo>
                <a:cubicBezTo>
                  <a:pt x="96786" y="48982"/>
                  <a:pt x="97048" y="49232"/>
                  <a:pt x="97048" y="49542"/>
                </a:cubicBezTo>
                <a:cubicBezTo>
                  <a:pt x="97048" y="49851"/>
                  <a:pt x="96798" y="50113"/>
                  <a:pt x="96488" y="50113"/>
                </a:cubicBezTo>
                <a:cubicBezTo>
                  <a:pt x="96191" y="50113"/>
                  <a:pt x="95917" y="49851"/>
                  <a:pt x="95917" y="49542"/>
                </a:cubicBezTo>
                <a:cubicBezTo>
                  <a:pt x="95917" y="49232"/>
                  <a:pt x="96179" y="48982"/>
                  <a:pt x="96488" y="48982"/>
                </a:cubicBezTo>
                <a:close/>
                <a:moveTo>
                  <a:pt x="100203" y="48982"/>
                </a:moveTo>
                <a:cubicBezTo>
                  <a:pt x="100501" y="48982"/>
                  <a:pt x="100775" y="49232"/>
                  <a:pt x="100775" y="49542"/>
                </a:cubicBezTo>
                <a:cubicBezTo>
                  <a:pt x="100775" y="49851"/>
                  <a:pt x="100513" y="50113"/>
                  <a:pt x="100203" y="50113"/>
                </a:cubicBezTo>
                <a:cubicBezTo>
                  <a:pt x="99905" y="50113"/>
                  <a:pt x="99644" y="49851"/>
                  <a:pt x="99644" y="49542"/>
                </a:cubicBezTo>
                <a:cubicBezTo>
                  <a:pt x="99655" y="49232"/>
                  <a:pt x="99894" y="48982"/>
                  <a:pt x="100203" y="48982"/>
                </a:cubicBezTo>
                <a:close/>
                <a:moveTo>
                  <a:pt x="103942" y="48982"/>
                </a:moveTo>
                <a:cubicBezTo>
                  <a:pt x="104239" y="48982"/>
                  <a:pt x="104513" y="49232"/>
                  <a:pt x="104513" y="49542"/>
                </a:cubicBezTo>
                <a:cubicBezTo>
                  <a:pt x="104513" y="49851"/>
                  <a:pt x="104251" y="50113"/>
                  <a:pt x="103942" y="50113"/>
                </a:cubicBezTo>
                <a:cubicBezTo>
                  <a:pt x="103644" y="50113"/>
                  <a:pt x="103382" y="49851"/>
                  <a:pt x="103382" y="49542"/>
                </a:cubicBezTo>
                <a:cubicBezTo>
                  <a:pt x="103382" y="49232"/>
                  <a:pt x="103632" y="48982"/>
                  <a:pt x="103942" y="48982"/>
                </a:cubicBezTo>
                <a:close/>
                <a:moveTo>
                  <a:pt x="107668" y="48982"/>
                </a:moveTo>
                <a:cubicBezTo>
                  <a:pt x="107966" y="48982"/>
                  <a:pt x="108228" y="49232"/>
                  <a:pt x="108228" y="49542"/>
                </a:cubicBezTo>
                <a:cubicBezTo>
                  <a:pt x="108228" y="49851"/>
                  <a:pt x="107978" y="50113"/>
                  <a:pt x="107668" y="50113"/>
                </a:cubicBezTo>
                <a:cubicBezTo>
                  <a:pt x="107371" y="50113"/>
                  <a:pt x="107097" y="49851"/>
                  <a:pt x="107097" y="49542"/>
                </a:cubicBezTo>
                <a:cubicBezTo>
                  <a:pt x="107109" y="49232"/>
                  <a:pt x="107347" y="48982"/>
                  <a:pt x="107668" y="48982"/>
                </a:cubicBezTo>
                <a:close/>
                <a:moveTo>
                  <a:pt x="111395" y="48982"/>
                </a:moveTo>
                <a:cubicBezTo>
                  <a:pt x="111693" y="48982"/>
                  <a:pt x="111967" y="49232"/>
                  <a:pt x="111967" y="49542"/>
                </a:cubicBezTo>
                <a:cubicBezTo>
                  <a:pt x="111967" y="49851"/>
                  <a:pt x="111705" y="50113"/>
                  <a:pt x="111395" y="50113"/>
                </a:cubicBezTo>
                <a:cubicBezTo>
                  <a:pt x="111085" y="50113"/>
                  <a:pt x="110835" y="49851"/>
                  <a:pt x="110835" y="49542"/>
                </a:cubicBezTo>
                <a:cubicBezTo>
                  <a:pt x="110835" y="49232"/>
                  <a:pt x="111085" y="48982"/>
                  <a:pt x="111395" y="48982"/>
                </a:cubicBezTo>
                <a:close/>
                <a:moveTo>
                  <a:pt x="115122" y="48982"/>
                </a:moveTo>
                <a:cubicBezTo>
                  <a:pt x="115419" y="48982"/>
                  <a:pt x="115681" y="49232"/>
                  <a:pt x="115681" y="49542"/>
                </a:cubicBezTo>
                <a:cubicBezTo>
                  <a:pt x="115681" y="49851"/>
                  <a:pt x="115431" y="50113"/>
                  <a:pt x="115122" y="50113"/>
                </a:cubicBezTo>
                <a:cubicBezTo>
                  <a:pt x="114812" y="50113"/>
                  <a:pt x="114550" y="49851"/>
                  <a:pt x="114550" y="49542"/>
                </a:cubicBezTo>
                <a:cubicBezTo>
                  <a:pt x="114574" y="49232"/>
                  <a:pt x="114812" y="48982"/>
                  <a:pt x="115122" y="48982"/>
                </a:cubicBezTo>
                <a:close/>
                <a:moveTo>
                  <a:pt x="118860" y="48982"/>
                </a:moveTo>
                <a:cubicBezTo>
                  <a:pt x="119158" y="48982"/>
                  <a:pt x="119420" y="49232"/>
                  <a:pt x="119420" y="49542"/>
                </a:cubicBezTo>
                <a:cubicBezTo>
                  <a:pt x="119420" y="49851"/>
                  <a:pt x="119170" y="50113"/>
                  <a:pt x="118860" y="50113"/>
                </a:cubicBezTo>
                <a:cubicBezTo>
                  <a:pt x="118539" y="50113"/>
                  <a:pt x="118289" y="49851"/>
                  <a:pt x="118289" y="49542"/>
                </a:cubicBezTo>
                <a:cubicBezTo>
                  <a:pt x="118289" y="49232"/>
                  <a:pt x="118539" y="48982"/>
                  <a:pt x="118860" y="48982"/>
                </a:cubicBezTo>
                <a:close/>
                <a:moveTo>
                  <a:pt x="122575" y="48982"/>
                </a:moveTo>
                <a:cubicBezTo>
                  <a:pt x="122873" y="48982"/>
                  <a:pt x="123146" y="49232"/>
                  <a:pt x="123146" y="49542"/>
                </a:cubicBezTo>
                <a:cubicBezTo>
                  <a:pt x="123146" y="49851"/>
                  <a:pt x="122885" y="50113"/>
                  <a:pt x="122575" y="50113"/>
                </a:cubicBezTo>
                <a:cubicBezTo>
                  <a:pt x="122265" y="50113"/>
                  <a:pt x="122015" y="49851"/>
                  <a:pt x="122015" y="49542"/>
                </a:cubicBezTo>
                <a:cubicBezTo>
                  <a:pt x="122027" y="49232"/>
                  <a:pt x="122277" y="48982"/>
                  <a:pt x="122575" y="48982"/>
                </a:cubicBezTo>
                <a:close/>
                <a:moveTo>
                  <a:pt x="126314" y="48982"/>
                </a:moveTo>
                <a:cubicBezTo>
                  <a:pt x="126611" y="48982"/>
                  <a:pt x="126873" y="49232"/>
                  <a:pt x="126873" y="49542"/>
                </a:cubicBezTo>
                <a:cubicBezTo>
                  <a:pt x="126873" y="49851"/>
                  <a:pt x="126623" y="50113"/>
                  <a:pt x="126314" y="50113"/>
                </a:cubicBezTo>
                <a:cubicBezTo>
                  <a:pt x="126004" y="50113"/>
                  <a:pt x="125742" y="49851"/>
                  <a:pt x="125742" y="49542"/>
                </a:cubicBezTo>
                <a:cubicBezTo>
                  <a:pt x="125742" y="49232"/>
                  <a:pt x="126004" y="48982"/>
                  <a:pt x="126314" y="48982"/>
                </a:cubicBezTo>
                <a:close/>
                <a:moveTo>
                  <a:pt x="130028" y="48982"/>
                </a:moveTo>
                <a:cubicBezTo>
                  <a:pt x="130326" y="48982"/>
                  <a:pt x="130600" y="49232"/>
                  <a:pt x="130600" y="49542"/>
                </a:cubicBezTo>
                <a:cubicBezTo>
                  <a:pt x="130600" y="49851"/>
                  <a:pt x="130350" y="50113"/>
                  <a:pt x="130028" y="50113"/>
                </a:cubicBezTo>
                <a:cubicBezTo>
                  <a:pt x="129731" y="50113"/>
                  <a:pt x="129469" y="49851"/>
                  <a:pt x="129469" y="49542"/>
                </a:cubicBezTo>
                <a:cubicBezTo>
                  <a:pt x="129469" y="49232"/>
                  <a:pt x="129719" y="48982"/>
                  <a:pt x="130028" y="48982"/>
                </a:cubicBezTo>
                <a:close/>
                <a:moveTo>
                  <a:pt x="133767" y="48982"/>
                </a:moveTo>
                <a:cubicBezTo>
                  <a:pt x="134065" y="48982"/>
                  <a:pt x="134326" y="49232"/>
                  <a:pt x="134326" y="49542"/>
                </a:cubicBezTo>
                <a:cubicBezTo>
                  <a:pt x="134326" y="49851"/>
                  <a:pt x="134076" y="50113"/>
                  <a:pt x="133767" y="50113"/>
                </a:cubicBezTo>
                <a:cubicBezTo>
                  <a:pt x="133469" y="50113"/>
                  <a:pt x="133207" y="49851"/>
                  <a:pt x="133207" y="49542"/>
                </a:cubicBezTo>
                <a:cubicBezTo>
                  <a:pt x="133207" y="49232"/>
                  <a:pt x="133457" y="48982"/>
                  <a:pt x="133767" y="48982"/>
                </a:cubicBezTo>
                <a:close/>
                <a:moveTo>
                  <a:pt x="137494" y="48982"/>
                </a:moveTo>
                <a:cubicBezTo>
                  <a:pt x="137791" y="48982"/>
                  <a:pt x="138053" y="49232"/>
                  <a:pt x="138053" y="49542"/>
                </a:cubicBezTo>
                <a:cubicBezTo>
                  <a:pt x="138053" y="49851"/>
                  <a:pt x="137803" y="50113"/>
                  <a:pt x="137494" y="50113"/>
                </a:cubicBezTo>
                <a:cubicBezTo>
                  <a:pt x="137196" y="50113"/>
                  <a:pt x="136922" y="49851"/>
                  <a:pt x="136922" y="49542"/>
                </a:cubicBezTo>
                <a:cubicBezTo>
                  <a:pt x="136934" y="49232"/>
                  <a:pt x="137172" y="48982"/>
                  <a:pt x="137494" y="48982"/>
                </a:cubicBezTo>
                <a:close/>
                <a:moveTo>
                  <a:pt x="141220" y="48982"/>
                </a:moveTo>
                <a:cubicBezTo>
                  <a:pt x="141518" y="48982"/>
                  <a:pt x="141792" y="49232"/>
                  <a:pt x="141792" y="49542"/>
                </a:cubicBezTo>
                <a:cubicBezTo>
                  <a:pt x="141792" y="49851"/>
                  <a:pt x="141530" y="50113"/>
                  <a:pt x="141220" y="50113"/>
                </a:cubicBezTo>
                <a:cubicBezTo>
                  <a:pt x="140911" y="50113"/>
                  <a:pt x="140661" y="49851"/>
                  <a:pt x="140661" y="49542"/>
                </a:cubicBezTo>
                <a:cubicBezTo>
                  <a:pt x="140661" y="49232"/>
                  <a:pt x="140911" y="48982"/>
                  <a:pt x="141220" y="48982"/>
                </a:cubicBezTo>
                <a:close/>
                <a:moveTo>
                  <a:pt x="144947" y="48982"/>
                </a:moveTo>
                <a:cubicBezTo>
                  <a:pt x="145244" y="48982"/>
                  <a:pt x="145506" y="49232"/>
                  <a:pt x="145506" y="49542"/>
                </a:cubicBezTo>
                <a:cubicBezTo>
                  <a:pt x="145506" y="49851"/>
                  <a:pt x="145256" y="50113"/>
                  <a:pt x="144947" y="50113"/>
                </a:cubicBezTo>
                <a:cubicBezTo>
                  <a:pt x="144637" y="50113"/>
                  <a:pt x="144375" y="49851"/>
                  <a:pt x="144375" y="49542"/>
                </a:cubicBezTo>
                <a:cubicBezTo>
                  <a:pt x="144399" y="49232"/>
                  <a:pt x="144637" y="48982"/>
                  <a:pt x="144947" y="48982"/>
                </a:cubicBezTo>
                <a:close/>
                <a:moveTo>
                  <a:pt x="148685" y="48982"/>
                </a:moveTo>
                <a:cubicBezTo>
                  <a:pt x="148983" y="48982"/>
                  <a:pt x="149245" y="49232"/>
                  <a:pt x="149245" y="49542"/>
                </a:cubicBezTo>
                <a:cubicBezTo>
                  <a:pt x="149245" y="49851"/>
                  <a:pt x="148995" y="50113"/>
                  <a:pt x="148685" y="50113"/>
                </a:cubicBezTo>
                <a:cubicBezTo>
                  <a:pt x="148364" y="50113"/>
                  <a:pt x="148114" y="49851"/>
                  <a:pt x="148114" y="49542"/>
                </a:cubicBezTo>
                <a:cubicBezTo>
                  <a:pt x="148114" y="49232"/>
                  <a:pt x="148364" y="48982"/>
                  <a:pt x="148685" y="48982"/>
                </a:cubicBezTo>
                <a:close/>
                <a:moveTo>
                  <a:pt x="1548" y="50840"/>
                </a:moveTo>
                <a:cubicBezTo>
                  <a:pt x="1846" y="50840"/>
                  <a:pt x="2119" y="51090"/>
                  <a:pt x="2119" y="51411"/>
                </a:cubicBezTo>
                <a:cubicBezTo>
                  <a:pt x="2119" y="51709"/>
                  <a:pt x="1858" y="51971"/>
                  <a:pt x="1548" y="51971"/>
                </a:cubicBezTo>
                <a:cubicBezTo>
                  <a:pt x="1238" y="51971"/>
                  <a:pt x="988" y="51721"/>
                  <a:pt x="988" y="51411"/>
                </a:cubicBezTo>
                <a:cubicBezTo>
                  <a:pt x="988" y="51090"/>
                  <a:pt x="1238" y="50840"/>
                  <a:pt x="1548" y="50840"/>
                </a:cubicBezTo>
                <a:close/>
                <a:moveTo>
                  <a:pt x="5287" y="50840"/>
                </a:moveTo>
                <a:cubicBezTo>
                  <a:pt x="5596" y="50840"/>
                  <a:pt x="5846" y="51090"/>
                  <a:pt x="5846" y="51411"/>
                </a:cubicBezTo>
                <a:cubicBezTo>
                  <a:pt x="5846" y="51721"/>
                  <a:pt x="5596" y="51971"/>
                  <a:pt x="5287" y="51971"/>
                </a:cubicBezTo>
                <a:cubicBezTo>
                  <a:pt x="4977" y="51971"/>
                  <a:pt x="4715" y="51721"/>
                  <a:pt x="4715" y="51411"/>
                </a:cubicBezTo>
                <a:cubicBezTo>
                  <a:pt x="4715" y="51090"/>
                  <a:pt x="4977" y="50840"/>
                  <a:pt x="5287" y="50840"/>
                </a:cubicBezTo>
                <a:close/>
                <a:moveTo>
                  <a:pt x="9001" y="50840"/>
                </a:moveTo>
                <a:cubicBezTo>
                  <a:pt x="9299" y="50840"/>
                  <a:pt x="9573" y="51090"/>
                  <a:pt x="9573" y="51411"/>
                </a:cubicBezTo>
                <a:cubicBezTo>
                  <a:pt x="9573" y="51709"/>
                  <a:pt x="9323" y="51971"/>
                  <a:pt x="9001" y="51971"/>
                </a:cubicBezTo>
                <a:cubicBezTo>
                  <a:pt x="8704" y="51971"/>
                  <a:pt x="8442" y="51721"/>
                  <a:pt x="8442" y="51411"/>
                </a:cubicBezTo>
                <a:cubicBezTo>
                  <a:pt x="8442" y="51090"/>
                  <a:pt x="8692" y="50840"/>
                  <a:pt x="9001" y="50840"/>
                </a:cubicBezTo>
                <a:close/>
                <a:moveTo>
                  <a:pt x="12728" y="50840"/>
                </a:moveTo>
                <a:cubicBezTo>
                  <a:pt x="13037" y="50840"/>
                  <a:pt x="13288" y="51090"/>
                  <a:pt x="13288" y="51411"/>
                </a:cubicBezTo>
                <a:cubicBezTo>
                  <a:pt x="13288" y="51721"/>
                  <a:pt x="13037" y="51971"/>
                  <a:pt x="12728" y="51971"/>
                </a:cubicBezTo>
                <a:cubicBezTo>
                  <a:pt x="12418" y="51971"/>
                  <a:pt x="12156" y="51721"/>
                  <a:pt x="12156" y="51411"/>
                </a:cubicBezTo>
                <a:cubicBezTo>
                  <a:pt x="12156" y="51090"/>
                  <a:pt x="12418" y="50840"/>
                  <a:pt x="12728" y="50840"/>
                </a:cubicBezTo>
                <a:close/>
                <a:moveTo>
                  <a:pt x="16466" y="50840"/>
                </a:moveTo>
                <a:cubicBezTo>
                  <a:pt x="16764" y="50840"/>
                  <a:pt x="17026" y="51090"/>
                  <a:pt x="17026" y="51411"/>
                </a:cubicBezTo>
                <a:cubicBezTo>
                  <a:pt x="17026" y="51709"/>
                  <a:pt x="16776" y="51971"/>
                  <a:pt x="16466" y="51971"/>
                </a:cubicBezTo>
                <a:cubicBezTo>
                  <a:pt x="16169" y="51971"/>
                  <a:pt x="15895" y="51721"/>
                  <a:pt x="15895" y="51411"/>
                </a:cubicBezTo>
                <a:cubicBezTo>
                  <a:pt x="15895" y="51090"/>
                  <a:pt x="16145" y="50840"/>
                  <a:pt x="16466" y="50840"/>
                </a:cubicBezTo>
                <a:close/>
                <a:moveTo>
                  <a:pt x="20181" y="50840"/>
                </a:moveTo>
                <a:cubicBezTo>
                  <a:pt x="20491" y="50840"/>
                  <a:pt x="20753" y="51090"/>
                  <a:pt x="20753" y="51411"/>
                </a:cubicBezTo>
                <a:cubicBezTo>
                  <a:pt x="20753" y="51721"/>
                  <a:pt x="20491" y="51971"/>
                  <a:pt x="20181" y="51971"/>
                </a:cubicBezTo>
                <a:cubicBezTo>
                  <a:pt x="19872" y="51971"/>
                  <a:pt x="19622" y="51721"/>
                  <a:pt x="19622" y="51411"/>
                </a:cubicBezTo>
                <a:cubicBezTo>
                  <a:pt x="19622" y="51090"/>
                  <a:pt x="19872" y="50840"/>
                  <a:pt x="20181" y="50840"/>
                </a:cubicBezTo>
                <a:close/>
                <a:moveTo>
                  <a:pt x="23920" y="50840"/>
                </a:moveTo>
                <a:cubicBezTo>
                  <a:pt x="24217" y="50840"/>
                  <a:pt x="24479" y="51090"/>
                  <a:pt x="24479" y="51411"/>
                </a:cubicBezTo>
                <a:cubicBezTo>
                  <a:pt x="24479" y="51709"/>
                  <a:pt x="24229" y="51971"/>
                  <a:pt x="23920" y="51971"/>
                </a:cubicBezTo>
                <a:cubicBezTo>
                  <a:pt x="23610" y="51971"/>
                  <a:pt x="23348" y="51721"/>
                  <a:pt x="23348" y="51411"/>
                </a:cubicBezTo>
                <a:cubicBezTo>
                  <a:pt x="23348" y="51090"/>
                  <a:pt x="23610" y="50840"/>
                  <a:pt x="23920" y="50840"/>
                </a:cubicBezTo>
                <a:close/>
                <a:moveTo>
                  <a:pt x="27635" y="50840"/>
                </a:moveTo>
                <a:cubicBezTo>
                  <a:pt x="27956" y="50840"/>
                  <a:pt x="28206" y="51090"/>
                  <a:pt x="28206" y="51411"/>
                </a:cubicBezTo>
                <a:cubicBezTo>
                  <a:pt x="28206" y="51721"/>
                  <a:pt x="27956" y="51971"/>
                  <a:pt x="27635" y="51971"/>
                </a:cubicBezTo>
                <a:cubicBezTo>
                  <a:pt x="27325" y="51971"/>
                  <a:pt x="27075" y="51721"/>
                  <a:pt x="27075" y="51411"/>
                </a:cubicBezTo>
                <a:cubicBezTo>
                  <a:pt x="27075" y="51090"/>
                  <a:pt x="27325" y="50840"/>
                  <a:pt x="27635" y="50840"/>
                </a:cubicBezTo>
                <a:close/>
                <a:moveTo>
                  <a:pt x="31373" y="50840"/>
                </a:moveTo>
                <a:cubicBezTo>
                  <a:pt x="31671" y="50840"/>
                  <a:pt x="31945" y="51090"/>
                  <a:pt x="31945" y="51411"/>
                </a:cubicBezTo>
                <a:cubicBezTo>
                  <a:pt x="31945" y="51709"/>
                  <a:pt x="31683" y="51971"/>
                  <a:pt x="31373" y="51971"/>
                </a:cubicBezTo>
                <a:cubicBezTo>
                  <a:pt x="31064" y="51971"/>
                  <a:pt x="30814" y="51721"/>
                  <a:pt x="30814" y="51411"/>
                </a:cubicBezTo>
                <a:cubicBezTo>
                  <a:pt x="30814" y="51090"/>
                  <a:pt x="31064" y="50840"/>
                  <a:pt x="31373" y="50840"/>
                </a:cubicBezTo>
                <a:close/>
                <a:moveTo>
                  <a:pt x="35100" y="50840"/>
                </a:moveTo>
                <a:cubicBezTo>
                  <a:pt x="35409" y="50840"/>
                  <a:pt x="35659" y="51090"/>
                  <a:pt x="35659" y="51411"/>
                </a:cubicBezTo>
                <a:cubicBezTo>
                  <a:pt x="35659" y="51721"/>
                  <a:pt x="35409" y="51971"/>
                  <a:pt x="35100" y="51971"/>
                </a:cubicBezTo>
                <a:cubicBezTo>
                  <a:pt x="34778" y="51971"/>
                  <a:pt x="34528" y="51721"/>
                  <a:pt x="34528" y="51411"/>
                </a:cubicBezTo>
                <a:cubicBezTo>
                  <a:pt x="34528" y="51090"/>
                  <a:pt x="34778" y="50840"/>
                  <a:pt x="35100" y="50840"/>
                </a:cubicBezTo>
                <a:close/>
                <a:moveTo>
                  <a:pt x="38815" y="50840"/>
                </a:moveTo>
                <a:cubicBezTo>
                  <a:pt x="39112" y="50840"/>
                  <a:pt x="39386" y="51090"/>
                  <a:pt x="39386" y="51411"/>
                </a:cubicBezTo>
                <a:cubicBezTo>
                  <a:pt x="39386" y="51709"/>
                  <a:pt x="39124" y="51971"/>
                  <a:pt x="38815" y="51971"/>
                </a:cubicBezTo>
                <a:cubicBezTo>
                  <a:pt x="38517" y="51971"/>
                  <a:pt x="38255" y="51721"/>
                  <a:pt x="38255" y="51411"/>
                </a:cubicBezTo>
                <a:cubicBezTo>
                  <a:pt x="38267" y="51090"/>
                  <a:pt x="38505" y="50840"/>
                  <a:pt x="38815" y="50840"/>
                </a:cubicBezTo>
                <a:close/>
                <a:moveTo>
                  <a:pt x="42553" y="50840"/>
                </a:moveTo>
                <a:cubicBezTo>
                  <a:pt x="42863" y="50840"/>
                  <a:pt x="43113" y="51090"/>
                  <a:pt x="43113" y="51411"/>
                </a:cubicBezTo>
                <a:cubicBezTo>
                  <a:pt x="43113" y="51721"/>
                  <a:pt x="42863" y="51971"/>
                  <a:pt x="42553" y="51971"/>
                </a:cubicBezTo>
                <a:cubicBezTo>
                  <a:pt x="42232" y="51971"/>
                  <a:pt x="41982" y="51721"/>
                  <a:pt x="41982" y="51411"/>
                </a:cubicBezTo>
                <a:cubicBezTo>
                  <a:pt x="41982" y="51090"/>
                  <a:pt x="42244" y="50840"/>
                  <a:pt x="42553" y="50840"/>
                </a:cubicBezTo>
                <a:close/>
                <a:moveTo>
                  <a:pt x="46268" y="50840"/>
                </a:moveTo>
                <a:cubicBezTo>
                  <a:pt x="46565" y="50840"/>
                  <a:pt x="46839" y="51090"/>
                  <a:pt x="46839" y="51411"/>
                </a:cubicBezTo>
                <a:cubicBezTo>
                  <a:pt x="46839" y="51709"/>
                  <a:pt x="46589" y="51971"/>
                  <a:pt x="46268" y="51971"/>
                </a:cubicBezTo>
                <a:cubicBezTo>
                  <a:pt x="45970" y="51971"/>
                  <a:pt x="45708" y="51721"/>
                  <a:pt x="45708" y="51411"/>
                </a:cubicBezTo>
                <a:cubicBezTo>
                  <a:pt x="45720" y="51090"/>
                  <a:pt x="45958" y="50840"/>
                  <a:pt x="46268" y="50840"/>
                </a:cubicBezTo>
                <a:close/>
                <a:moveTo>
                  <a:pt x="50006" y="50840"/>
                </a:moveTo>
                <a:cubicBezTo>
                  <a:pt x="50316" y="50840"/>
                  <a:pt x="50578" y="51090"/>
                  <a:pt x="50578" y="51411"/>
                </a:cubicBezTo>
                <a:cubicBezTo>
                  <a:pt x="50578" y="51721"/>
                  <a:pt x="50316" y="51971"/>
                  <a:pt x="50006" y="51971"/>
                </a:cubicBezTo>
                <a:cubicBezTo>
                  <a:pt x="49697" y="51971"/>
                  <a:pt x="49447" y="51721"/>
                  <a:pt x="49447" y="51411"/>
                </a:cubicBezTo>
                <a:cubicBezTo>
                  <a:pt x="49447" y="51090"/>
                  <a:pt x="49697" y="50840"/>
                  <a:pt x="50006" y="50840"/>
                </a:cubicBezTo>
                <a:close/>
                <a:moveTo>
                  <a:pt x="53733" y="50840"/>
                </a:moveTo>
                <a:cubicBezTo>
                  <a:pt x="54031" y="50840"/>
                  <a:pt x="54293" y="51090"/>
                  <a:pt x="54293" y="51411"/>
                </a:cubicBezTo>
                <a:cubicBezTo>
                  <a:pt x="54293" y="51709"/>
                  <a:pt x="54043" y="51971"/>
                  <a:pt x="53733" y="51971"/>
                </a:cubicBezTo>
                <a:cubicBezTo>
                  <a:pt x="53412" y="51971"/>
                  <a:pt x="53162" y="51721"/>
                  <a:pt x="53162" y="51411"/>
                </a:cubicBezTo>
                <a:cubicBezTo>
                  <a:pt x="53173" y="51090"/>
                  <a:pt x="53412" y="50840"/>
                  <a:pt x="53733" y="50840"/>
                </a:cubicBezTo>
                <a:close/>
                <a:moveTo>
                  <a:pt x="57460" y="50840"/>
                </a:moveTo>
                <a:cubicBezTo>
                  <a:pt x="57781" y="50840"/>
                  <a:pt x="58031" y="51090"/>
                  <a:pt x="58031" y="51411"/>
                </a:cubicBezTo>
                <a:cubicBezTo>
                  <a:pt x="58031" y="51721"/>
                  <a:pt x="57781" y="51971"/>
                  <a:pt x="57460" y="51971"/>
                </a:cubicBezTo>
                <a:cubicBezTo>
                  <a:pt x="57150" y="51971"/>
                  <a:pt x="56900" y="51721"/>
                  <a:pt x="56900" y="51411"/>
                </a:cubicBezTo>
                <a:cubicBezTo>
                  <a:pt x="56900" y="51090"/>
                  <a:pt x="57150" y="50840"/>
                  <a:pt x="57460" y="50840"/>
                </a:cubicBezTo>
                <a:close/>
                <a:moveTo>
                  <a:pt x="61186" y="50840"/>
                </a:moveTo>
                <a:cubicBezTo>
                  <a:pt x="61484" y="50840"/>
                  <a:pt x="61746" y="51090"/>
                  <a:pt x="61746" y="51411"/>
                </a:cubicBezTo>
                <a:cubicBezTo>
                  <a:pt x="61746" y="51709"/>
                  <a:pt x="61496" y="51971"/>
                  <a:pt x="61186" y="51971"/>
                </a:cubicBezTo>
                <a:cubicBezTo>
                  <a:pt x="60877" y="51971"/>
                  <a:pt x="60615" y="51721"/>
                  <a:pt x="60615" y="51411"/>
                </a:cubicBezTo>
                <a:cubicBezTo>
                  <a:pt x="60639" y="51090"/>
                  <a:pt x="60877" y="50840"/>
                  <a:pt x="61186" y="50840"/>
                </a:cubicBezTo>
                <a:close/>
                <a:moveTo>
                  <a:pt x="64925" y="50840"/>
                </a:moveTo>
                <a:cubicBezTo>
                  <a:pt x="65234" y="50840"/>
                  <a:pt x="65485" y="51090"/>
                  <a:pt x="65485" y="51411"/>
                </a:cubicBezTo>
                <a:cubicBezTo>
                  <a:pt x="65485" y="51721"/>
                  <a:pt x="65234" y="51971"/>
                  <a:pt x="64925" y="51971"/>
                </a:cubicBezTo>
                <a:cubicBezTo>
                  <a:pt x="64603" y="51971"/>
                  <a:pt x="64353" y="51721"/>
                  <a:pt x="64353" y="51411"/>
                </a:cubicBezTo>
                <a:cubicBezTo>
                  <a:pt x="64353" y="51090"/>
                  <a:pt x="64603" y="50840"/>
                  <a:pt x="64925" y="50840"/>
                </a:cubicBezTo>
                <a:close/>
                <a:moveTo>
                  <a:pt x="68640" y="50840"/>
                </a:moveTo>
                <a:cubicBezTo>
                  <a:pt x="68937" y="50840"/>
                  <a:pt x="69211" y="51090"/>
                  <a:pt x="69211" y="51411"/>
                </a:cubicBezTo>
                <a:cubicBezTo>
                  <a:pt x="69211" y="51709"/>
                  <a:pt x="68949" y="51971"/>
                  <a:pt x="68640" y="51971"/>
                </a:cubicBezTo>
                <a:cubicBezTo>
                  <a:pt x="68330" y="51971"/>
                  <a:pt x="68080" y="51721"/>
                  <a:pt x="68080" y="51411"/>
                </a:cubicBezTo>
                <a:cubicBezTo>
                  <a:pt x="68092" y="51090"/>
                  <a:pt x="68330" y="50840"/>
                  <a:pt x="68640" y="50840"/>
                </a:cubicBezTo>
                <a:close/>
                <a:moveTo>
                  <a:pt x="72366" y="50840"/>
                </a:moveTo>
                <a:cubicBezTo>
                  <a:pt x="72676" y="50840"/>
                  <a:pt x="72926" y="51090"/>
                  <a:pt x="72926" y="51411"/>
                </a:cubicBezTo>
                <a:cubicBezTo>
                  <a:pt x="72926" y="51721"/>
                  <a:pt x="72676" y="51971"/>
                  <a:pt x="72366" y="51971"/>
                </a:cubicBezTo>
                <a:cubicBezTo>
                  <a:pt x="72045" y="51971"/>
                  <a:pt x="71795" y="51721"/>
                  <a:pt x="71795" y="51411"/>
                </a:cubicBezTo>
                <a:cubicBezTo>
                  <a:pt x="71795" y="51090"/>
                  <a:pt x="72069" y="50840"/>
                  <a:pt x="72366" y="50840"/>
                </a:cubicBezTo>
                <a:close/>
                <a:moveTo>
                  <a:pt x="76093" y="50840"/>
                </a:moveTo>
                <a:cubicBezTo>
                  <a:pt x="76391" y="50840"/>
                  <a:pt x="76664" y="51090"/>
                  <a:pt x="76664" y="51411"/>
                </a:cubicBezTo>
                <a:cubicBezTo>
                  <a:pt x="76664" y="51709"/>
                  <a:pt x="76403" y="51971"/>
                  <a:pt x="76093" y="51971"/>
                </a:cubicBezTo>
                <a:cubicBezTo>
                  <a:pt x="75795" y="51971"/>
                  <a:pt x="75533" y="51721"/>
                  <a:pt x="75533" y="51411"/>
                </a:cubicBezTo>
                <a:cubicBezTo>
                  <a:pt x="75533" y="51090"/>
                  <a:pt x="75783" y="50840"/>
                  <a:pt x="76093" y="50840"/>
                </a:cubicBezTo>
                <a:close/>
                <a:moveTo>
                  <a:pt x="79712" y="50840"/>
                </a:moveTo>
                <a:cubicBezTo>
                  <a:pt x="80010" y="50840"/>
                  <a:pt x="80284" y="51090"/>
                  <a:pt x="80284" y="51411"/>
                </a:cubicBezTo>
                <a:cubicBezTo>
                  <a:pt x="80284" y="51709"/>
                  <a:pt x="80022" y="51971"/>
                  <a:pt x="79712" y="51971"/>
                </a:cubicBezTo>
                <a:cubicBezTo>
                  <a:pt x="79403" y="51971"/>
                  <a:pt x="79153" y="51721"/>
                  <a:pt x="79153" y="51411"/>
                </a:cubicBezTo>
                <a:cubicBezTo>
                  <a:pt x="79165" y="51090"/>
                  <a:pt x="79403" y="50840"/>
                  <a:pt x="79712" y="50840"/>
                </a:cubicBezTo>
                <a:close/>
                <a:moveTo>
                  <a:pt x="83451" y="50840"/>
                </a:moveTo>
                <a:cubicBezTo>
                  <a:pt x="83761" y="50840"/>
                  <a:pt x="84011" y="51090"/>
                  <a:pt x="84011" y="51411"/>
                </a:cubicBezTo>
                <a:cubicBezTo>
                  <a:pt x="84011" y="51721"/>
                  <a:pt x="83761" y="51971"/>
                  <a:pt x="83451" y="51971"/>
                </a:cubicBezTo>
                <a:cubicBezTo>
                  <a:pt x="83141" y="51971"/>
                  <a:pt x="82880" y="51721"/>
                  <a:pt x="82880" y="51411"/>
                </a:cubicBezTo>
                <a:cubicBezTo>
                  <a:pt x="82880" y="51090"/>
                  <a:pt x="83141" y="50840"/>
                  <a:pt x="83451" y="50840"/>
                </a:cubicBezTo>
                <a:close/>
                <a:moveTo>
                  <a:pt x="87166" y="50840"/>
                </a:moveTo>
                <a:cubicBezTo>
                  <a:pt x="87463" y="50840"/>
                  <a:pt x="87737" y="51090"/>
                  <a:pt x="87737" y="51411"/>
                </a:cubicBezTo>
                <a:cubicBezTo>
                  <a:pt x="87737" y="51709"/>
                  <a:pt x="87475" y="51971"/>
                  <a:pt x="87166" y="51971"/>
                </a:cubicBezTo>
                <a:cubicBezTo>
                  <a:pt x="86856" y="51971"/>
                  <a:pt x="86606" y="51721"/>
                  <a:pt x="86606" y="51411"/>
                </a:cubicBezTo>
                <a:cubicBezTo>
                  <a:pt x="86618" y="51090"/>
                  <a:pt x="86856" y="50840"/>
                  <a:pt x="87166" y="50840"/>
                </a:cubicBezTo>
                <a:close/>
                <a:moveTo>
                  <a:pt x="90904" y="50840"/>
                </a:moveTo>
                <a:cubicBezTo>
                  <a:pt x="91214" y="50840"/>
                  <a:pt x="91464" y="51090"/>
                  <a:pt x="91464" y="51411"/>
                </a:cubicBezTo>
                <a:cubicBezTo>
                  <a:pt x="91464" y="51721"/>
                  <a:pt x="91214" y="51971"/>
                  <a:pt x="90904" y="51971"/>
                </a:cubicBezTo>
                <a:cubicBezTo>
                  <a:pt x="90595" y="51971"/>
                  <a:pt x="90345" y="51721"/>
                  <a:pt x="90345" y="51411"/>
                </a:cubicBezTo>
                <a:cubicBezTo>
                  <a:pt x="90345" y="51090"/>
                  <a:pt x="90595" y="50840"/>
                  <a:pt x="90904" y="50840"/>
                </a:cubicBezTo>
                <a:close/>
                <a:moveTo>
                  <a:pt x="94631" y="50840"/>
                </a:moveTo>
                <a:cubicBezTo>
                  <a:pt x="94929" y="50840"/>
                  <a:pt x="95191" y="51090"/>
                  <a:pt x="95191" y="51411"/>
                </a:cubicBezTo>
                <a:cubicBezTo>
                  <a:pt x="95191" y="51709"/>
                  <a:pt x="94941" y="51971"/>
                  <a:pt x="94631" y="51971"/>
                </a:cubicBezTo>
                <a:cubicBezTo>
                  <a:pt x="94310" y="51971"/>
                  <a:pt x="94060" y="51721"/>
                  <a:pt x="94060" y="51411"/>
                </a:cubicBezTo>
                <a:cubicBezTo>
                  <a:pt x="94071" y="51090"/>
                  <a:pt x="94310" y="50840"/>
                  <a:pt x="94631" y="50840"/>
                </a:cubicBezTo>
                <a:close/>
                <a:moveTo>
                  <a:pt x="98346" y="50840"/>
                </a:moveTo>
                <a:cubicBezTo>
                  <a:pt x="98655" y="50840"/>
                  <a:pt x="98905" y="51090"/>
                  <a:pt x="98905" y="51411"/>
                </a:cubicBezTo>
                <a:cubicBezTo>
                  <a:pt x="98905" y="51721"/>
                  <a:pt x="98655" y="51971"/>
                  <a:pt x="98346" y="51971"/>
                </a:cubicBezTo>
                <a:cubicBezTo>
                  <a:pt x="98036" y="51971"/>
                  <a:pt x="97786" y="51721"/>
                  <a:pt x="97786" y="51411"/>
                </a:cubicBezTo>
                <a:cubicBezTo>
                  <a:pt x="97786" y="51090"/>
                  <a:pt x="98036" y="50840"/>
                  <a:pt x="98346" y="50840"/>
                </a:cubicBezTo>
                <a:close/>
                <a:moveTo>
                  <a:pt x="102084" y="50840"/>
                </a:moveTo>
                <a:cubicBezTo>
                  <a:pt x="102382" y="50840"/>
                  <a:pt x="102644" y="51090"/>
                  <a:pt x="102644" y="51411"/>
                </a:cubicBezTo>
                <a:cubicBezTo>
                  <a:pt x="102644" y="51709"/>
                  <a:pt x="102394" y="51971"/>
                  <a:pt x="102084" y="51971"/>
                </a:cubicBezTo>
                <a:cubicBezTo>
                  <a:pt x="101787" y="51971"/>
                  <a:pt x="101513" y="51721"/>
                  <a:pt x="101513" y="51411"/>
                </a:cubicBezTo>
                <a:cubicBezTo>
                  <a:pt x="101513" y="51090"/>
                  <a:pt x="101775" y="50840"/>
                  <a:pt x="102084" y="50840"/>
                </a:cubicBezTo>
                <a:close/>
                <a:moveTo>
                  <a:pt x="105799" y="50840"/>
                </a:moveTo>
                <a:cubicBezTo>
                  <a:pt x="106121" y="50840"/>
                  <a:pt x="106371" y="51090"/>
                  <a:pt x="106371" y="51411"/>
                </a:cubicBezTo>
                <a:cubicBezTo>
                  <a:pt x="106371" y="51721"/>
                  <a:pt x="106109" y="51971"/>
                  <a:pt x="105799" y="51971"/>
                </a:cubicBezTo>
                <a:cubicBezTo>
                  <a:pt x="105490" y="51971"/>
                  <a:pt x="105239" y="51721"/>
                  <a:pt x="105239" y="51411"/>
                </a:cubicBezTo>
                <a:cubicBezTo>
                  <a:pt x="105239" y="51090"/>
                  <a:pt x="105490" y="50840"/>
                  <a:pt x="105799" y="50840"/>
                </a:cubicBezTo>
                <a:close/>
                <a:moveTo>
                  <a:pt x="109538" y="50840"/>
                </a:moveTo>
                <a:cubicBezTo>
                  <a:pt x="109835" y="50840"/>
                  <a:pt x="110109" y="51090"/>
                  <a:pt x="110109" y="51411"/>
                </a:cubicBezTo>
                <a:cubicBezTo>
                  <a:pt x="110109" y="51709"/>
                  <a:pt x="109847" y="51971"/>
                  <a:pt x="109538" y="51971"/>
                </a:cubicBezTo>
                <a:cubicBezTo>
                  <a:pt x="109228" y="51971"/>
                  <a:pt x="108978" y="51721"/>
                  <a:pt x="108978" y="51411"/>
                </a:cubicBezTo>
                <a:cubicBezTo>
                  <a:pt x="108978" y="51090"/>
                  <a:pt x="109228" y="50840"/>
                  <a:pt x="109538" y="50840"/>
                </a:cubicBezTo>
                <a:close/>
                <a:moveTo>
                  <a:pt x="113264" y="50840"/>
                </a:moveTo>
                <a:cubicBezTo>
                  <a:pt x="113574" y="50840"/>
                  <a:pt x="113824" y="51090"/>
                  <a:pt x="113824" y="51411"/>
                </a:cubicBezTo>
                <a:cubicBezTo>
                  <a:pt x="113824" y="51721"/>
                  <a:pt x="113574" y="51971"/>
                  <a:pt x="113264" y="51971"/>
                </a:cubicBezTo>
                <a:cubicBezTo>
                  <a:pt x="112943" y="51971"/>
                  <a:pt x="112693" y="51721"/>
                  <a:pt x="112693" y="51411"/>
                </a:cubicBezTo>
                <a:cubicBezTo>
                  <a:pt x="112693" y="51090"/>
                  <a:pt x="112943" y="50840"/>
                  <a:pt x="113264" y="50840"/>
                </a:cubicBezTo>
                <a:close/>
                <a:moveTo>
                  <a:pt x="116991" y="50840"/>
                </a:moveTo>
                <a:cubicBezTo>
                  <a:pt x="117289" y="50840"/>
                  <a:pt x="117562" y="51090"/>
                  <a:pt x="117562" y="51411"/>
                </a:cubicBezTo>
                <a:cubicBezTo>
                  <a:pt x="117562" y="51709"/>
                  <a:pt x="117312" y="51971"/>
                  <a:pt x="116991" y="51971"/>
                </a:cubicBezTo>
                <a:cubicBezTo>
                  <a:pt x="116681" y="51971"/>
                  <a:pt x="116431" y="51721"/>
                  <a:pt x="116431" y="51411"/>
                </a:cubicBezTo>
                <a:cubicBezTo>
                  <a:pt x="116431" y="51090"/>
                  <a:pt x="116681" y="50840"/>
                  <a:pt x="116991" y="50840"/>
                </a:cubicBezTo>
                <a:close/>
                <a:moveTo>
                  <a:pt x="120718" y="50840"/>
                </a:moveTo>
                <a:cubicBezTo>
                  <a:pt x="121027" y="50840"/>
                  <a:pt x="121277" y="51090"/>
                  <a:pt x="121277" y="51411"/>
                </a:cubicBezTo>
                <a:cubicBezTo>
                  <a:pt x="121277" y="51721"/>
                  <a:pt x="121027" y="51971"/>
                  <a:pt x="120718" y="51971"/>
                </a:cubicBezTo>
                <a:cubicBezTo>
                  <a:pt x="120408" y="51971"/>
                  <a:pt x="120146" y="51721"/>
                  <a:pt x="120146" y="51411"/>
                </a:cubicBezTo>
                <a:cubicBezTo>
                  <a:pt x="120146" y="51090"/>
                  <a:pt x="120420" y="50840"/>
                  <a:pt x="120718" y="50840"/>
                </a:cubicBezTo>
                <a:close/>
                <a:moveTo>
                  <a:pt x="124456" y="50840"/>
                </a:moveTo>
                <a:cubicBezTo>
                  <a:pt x="124754" y="50840"/>
                  <a:pt x="125016" y="51090"/>
                  <a:pt x="125016" y="51411"/>
                </a:cubicBezTo>
                <a:cubicBezTo>
                  <a:pt x="125016" y="51709"/>
                  <a:pt x="124766" y="51971"/>
                  <a:pt x="124456" y="51971"/>
                </a:cubicBezTo>
                <a:cubicBezTo>
                  <a:pt x="124135" y="51971"/>
                  <a:pt x="123885" y="51721"/>
                  <a:pt x="123885" y="51411"/>
                </a:cubicBezTo>
                <a:cubicBezTo>
                  <a:pt x="123885" y="51090"/>
                  <a:pt x="124135" y="50840"/>
                  <a:pt x="124456" y="50840"/>
                </a:cubicBezTo>
                <a:close/>
                <a:moveTo>
                  <a:pt x="128171" y="50840"/>
                </a:moveTo>
                <a:cubicBezTo>
                  <a:pt x="128480" y="50840"/>
                  <a:pt x="128742" y="51090"/>
                  <a:pt x="128742" y="51411"/>
                </a:cubicBezTo>
                <a:cubicBezTo>
                  <a:pt x="128742" y="51721"/>
                  <a:pt x="128480" y="51971"/>
                  <a:pt x="128171" y="51971"/>
                </a:cubicBezTo>
                <a:cubicBezTo>
                  <a:pt x="127861" y="51971"/>
                  <a:pt x="127611" y="51721"/>
                  <a:pt x="127611" y="51411"/>
                </a:cubicBezTo>
                <a:cubicBezTo>
                  <a:pt x="127611" y="51090"/>
                  <a:pt x="127861" y="50840"/>
                  <a:pt x="128171" y="50840"/>
                </a:cubicBezTo>
                <a:close/>
                <a:moveTo>
                  <a:pt x="131898" y="50840"/>
                </a:moveTo>
                <a:cubicBezTo>
                  <a:pt x="132195" y="50840"/>
                  <a:pt x="132457" y="51090"/>
                  <a:pt x="132457" y="51411"/>
                </a:cubicBezTo>
                <a:cubicBezTo>
                  <a:pt x="132457" y="51709"/>
                  <a:pt x="132207" y="51971"/>
                  <a:pt x="131898" y="51971"/>
                </a:cubicBezTo>
                <a:cubicBezTo>
                  <a:pt x="131600" y="51971"/>
                  <a:pt x="131326" y="51721"/>
                  <a:pt x="131326" y="51411"/>
                </a:cubicBezTo>
                <a:cubicBezTo>
                  <a:pt x="131338" y="51090"/>
                  <a:pt x="131576" y="50840"/>
                  <a:pt x="131898" y="50840"/>
                </a:cubicBezTo>
                <a:close/>
                <a:moveTo>
                  <a:pt x="135624" y="50840"/>
                </a:moveTo>
                <a:cubicBezTo>
                  <a:pt x="135946" y="50840"/>
                  <a:pt x="136196" y="51090"/>
                  <a:pt x="136196" y="51411"/>
                </a:cubicBezTo>
                <a:cubicBezTo>
                  <a:pt x="136196" y="51721"/>
                  <a:pt x="135934" y="51971"/>
                  <a:pt x="135624" y="51971"/>
                </a:cubicBezTo>
                <a:cubicBezTo>
                  <a:pt x="135315" y="51971"/>
                  <a:pt x="135065" y="51721"/>
                  <a:pt x="135065" y="51411"/>
                </a:cubicBezTo>
                <a:cubicBezTo>
                  <a:pt x="135065" y="51090"/>
                  <a:pt x="135315" y="50840"/>
                  <a:pt x="135624" y="50840"/>
                </a:cubicBezTo>
                <a:close/>
                <a:moveTo>
                  <a:pt x="139351" y="50840"/>
                </a:moveTo>
                <a:cubicBezTo>
                  <a:pt x="139649" y="50840"/>
                  <a:pt x="139910" y="51090"/>
                  <a:pt x="139910" y="51411"/>
                </a:cubicBezTo>
                <a:cubicBezTo>
                  <a:pt x="139910" y="51709"/>
                  <a:pt x="139660" y="51971"/>
                  <a:pt x="139351" y="51971"/>
                </a:cubicBezTo>
                <a:cubicBezTo>
                  <a:pt x="139053" y="51971"/>
                  <a:pt x="138779" y="51721"/>
                  <a:pt x="138779" y="51411"/>
                </a:cubicBezTo>
                <a:cubicBezTo>
                  <a:pt x="138803" y="51090"/>
                  <a:pt x="139041" y="50840"/>
                  <a:pt x="139351" y="50840"/>
                </a:cubicBezTo>
                <a:close/>
                <a:moveTo>
                  <a:pt x="143089" y="50840"/>
                </a:moveTo>
                <a:cubicBezTo>
                  <a:pt x="143399" y="50840"/>
                  <a:pt x="143649" y="51090"/>
                  <a:pt x="143649" y="51411"/>
                </a:cubicBezTo>
                <a:cubicBezTo>
                  <a:pt x="143649" y="51721"/>
                  <a:pt x="143399" y="51971"/>
                  <a:pt x="143089" y="51971"/>
                </a:cubicBezTo>
                <a:cubicBezTo>
                  <a:pt x="142768" y="51971"/>
                  <a:pt x="142518" y="51721"/>
                  <a:pt x="142518" y="51411"/>
                </a:cubicBezTo>
                <a:cubicBezTo>
                  <a:pt x="142518" y="51090"/>
                  <a:pt x="142768" y="50840"/>
                  <a:pt x="143089" y="50840"/>
                </a:cubicBezTo>
                <a:close/>
                <a:moveTo>
                  <a:pt x="146804" y="50840"/>
                </a:moveTo>
                <a:cubicBezTo>
                  <a:pt x="147102" y="50840"/>
                  <a:pt x="147376" y="51090"/>
                  <a:pt x="147376" y="51411"/>
                </a:cubicBezTo>
                <a:cubicBezTo>
                  <a:pt x="147376" y="51709"/>
                  <a:pt x="147114" y="51971"/>
                  <a:pt x="146804" y="51971"/>
                </a:cubicBezTo>
                <a:cubicBezTo>
                  <a:pt x="146495" y="51971"/>
                  <a:pt x="146245" y="51721"/>
                  <a:pt x="146245" y="51411"/>
                </a:cubicBezTo>
                <a:cubicBezTo>
                  <a:pt x="146257" y="51090"/>
                  <a:pt x="146495" y="50840"/>
                  <a:pt x="146804" y="50840"/>
                </a:cubicBezTo>
                <a:close/>
                <a:moveTo>
                  <a:pt x="150543" y="50840"/>
                </a:moveTo>
                <a:cubicBezTo>
                  <a:pt x="150852" y="50840"/>
                  <a:pt x="151102" y="51090"/>
                  <a:pt x="151102" y="51411"/>
                </a:cubicBezTo>
                <a:cubicBezTo>
                  <a:pt x="151102" y="51721"/>
                  <a:pt x="150852" y="51971"/>
                  <a:pt x="150543" y="51971"/>
                </a:cubicBezTo>
                <a:cubicBezTo>
                  <a:pt x="150233" y="51971"/>
                  <a:pt x="149971" y="51721"/>
                  <a:pt x="149971" y="51411"/>
                </a:cubicBezTo>
                <a:cubicBezTo>
                  <a:pt x="149971" y="51090"/>
                  <a:pt x="150233" y="50840"/>
                  <a:pt x="150543" y="50840"/>
                </a:cubicBezTo>
                <a:close/>
                <a:moveTo>
                  <a:pt x="3405" y="52697"/>
                </a:moveTo>
                <a:cubicBezTo>
                  <a:pt x="3703" y="52697"/>
                  <a:pt x="3977" y="52959"/>
                  <a:pt x="3977" y="53269"/>
                </a:cubicBezTo>
                <a:cubicBezTo>
                  <a:pt x="3977" y="53566"/>
                  <a:pt x="3727" y="53828"/>
                  <a:pt x="3405" y="53828"/>
                </a:cubicBezTo>
                <a:cubicBezTo>
                  <a:pt x="3096" y="53828"/>
                  <a:pt x="2846" y="53578"/>
                  <a:pt x="2846" y="53269"/>
                </a:cubicBezTo>
                <a:cubicBezTo>
                  <a:pt x="2858" y="52971"/>
                  <a:pt x="3096" y="52697"/>
                  <a:pt x="3405" y="52697"/>
                </a:cubicBezTo>
                <a:close/>
                <a:moveTo>
                  <a:pt x="7132" y="52697"/>
                </a:moveTo>
                <a:cubicBezTo>
                  <a:pt x="7430" y="52697"/>
                  <a:pt x="7692" y="52959"/>
                  <a:pt x="7692" y="53269"/>
                </a:cubicBezTo>
                <a:cubicBezTo>
                  <a:pt x="7692" y="53566"/>
                  <a:pt x="7442" y="53828"/>
                  <a:pt x="7132" y="53828"/>
                </a:cubicBezTo>
                <a:cubicBezTo>
                  <a:pt x="6834" y="53828"/>
                  <a:pt x="6560" y="53578"/>
                  <a:pt x="6560" y="53269"/>
                </a:cubicBezTo>
                <a:cubicBezTo>
                  <a:pt x="6560" y="52959"/>
                  <a:pt x="6822" y="52697"/>
                  <a:pt x="7132" y="52697"/>
                </a:cubicBezTo>
                <a:close/>
                <a:moveTo>
                  <a:pt x="10871" y="52697"/>
                </a:moveTo>
                <a:cubicBezTo>
                  <a:pt x="11168" y="52697"/>
                  <a:pt x="11430" y="52959"/>
                  <a:pt x="11430" y="53269"/>
                </a:cubicBezTo>
                <a:cubicBezTo>
                  <a:pt x="11430" y="53566"/>
                  <a:pt x="11180" y="53828"/>
                  <a:pt x="10871" y="53828"/>
                </a:cubicBezTo>
                <a:cubicBezTo>
                  <a:pt x="10573" y="53828"/>
                  <a:pt x="10299" y="53578"/>
                  <a:pt x="10299" y="53269"/>
                </a:cubicBezTo>
                <a:cubicBezTo>
                  <a:pt x="10299" y="52959"/>
                  <a:pt x="10549" y="52697"/>
                  <a:pt x="10871" y="52697"/>
                </a:cubicBezTo>
                <a:close/>
                <a:moveTo>
                  <a:pt x="14585" y="52697"/>
                </a:moveTo>
                <a:cubicBezTo>
                  <a:pt x="14883" y="52697"/>
                  <a:pt x="15157" y="52959"/>
                  <a:pt x="15157" y="53269"/>
                </a:cubicBezTo>
                <a:cubicBezTo>
                  <a:pt x="15157" y="53566"/>
                  <a:pt x="14895" y="53828"/>
                  <a:pt x="14585" y="53828"/>
                </a:cubicBezTo>
                <a:cubicBezTo>
                  <a:pt x="14288" y="53828"/>
                  <a:pt x="14014" y="53578"/>
                  <a:pt x="14014" y="53269"/>
                </a:cubicBezTo>
                <a:cubicBezTo>
                  <a:pt x="14014" y="52959"/>
                  <a:pt x="14276" y="52697"/>
                  <a:pt x="14585" y="52697"/>
                </a:cubicBezTo>
                <a:close/>
                <a:moveTo>
                  <a:pt x="18324" y="52697"/>
                </a:moveTo>
                <a:cubicBezTo>
                  <a:pt x="18622" y="52697"/>
                  <a:pt x="18883" y="52959"/>
                  <a:pt x="18883" y="53269"/>
                </a:cubicBezTo>
                <a:cubicBezTo>
                  <a:pt x="18883" y="53566"/>
                  <a:pt x="18633" y="53828"/>
                  <a:pt x="18324" y="53828"/>
                </a:cubicBezTo>
                <a:cubicBezTo>
                  <a:pt x="18026" y="53828"/>
                  <a:pt x="17752" y="53578"/>
                  <a:pt x="17752" y="53269"/>
                </a:cubicBezTo>
                <a:cubicBezTo>
                  <a:pt x="17752" y="52959"/>
                  <a:pt x="18014" y="52697"/>
                  <a:pt x="18324" y="52697"/>
                </a:cubicBezTo>
                <a:close/>
                <a:moveTo>
                  <a:pt x="22039" y="52697"/>
                </a:moveTo>
                <a:cubicBezTo>
                  <a:pt x="22336" y="52697"/>
                  <a:pt x="22610" y="52959"/>
                  <a:pt x="22610" y="53269"/>
                </a:cubicBezTo>
                <a:cubicBezTo>
                  <a:pt x="22610" y="53566"/>
                  <a:pt x="22360" y="53828"/>
                  <a:pt x="22039" y="53828"/>
                </a:cubicBezTo>
                <a:cubicBezTo>
                  <a:pt x="21729" y="53828"/>
                  <a:pt x="21479" y="53578"/>
                  <a:pt x="21479" y="53269"/>
                </a:cubicBezTo>
                <a:cubicBezTo>
                  <a:pt x="21479" y="52959"/>
                  <a:pt x="21729" y="52697"/>
                  <a:pt x="22039" y="52697"/>
                </a:cubicBezTo>
                <a:close/>
                <a:moveTo>
                  <a:pt x="25777" y="52697"/>
                </a:moveTo>
                <a:cubicBezTo>
                  <a:pt x="26075" y="52697"/>
                  <a:pt x="26349" y="52959"/>
                  <a:pt x="26349" y="53269"/>
                </a:cubicBezTo>
                <a:cubicBezTo>
                  <a:pt x="26349" y="53566"/>
                  <a:pt x="26087" y="53828"/>
                  <a:pt x="25777" y="53828"/>
                </a:cubicBezTo>
                <a:cubicBezTo>
                  <a:pt x="25468" y="53828"/>
                  <a:pt x="25206" y="53578"/>
                  <a:pt x="25206" y="53269"/>
                </a:cubicBezTo>
                <a:cubicBezTo>
                  <a:pt x="25206" y="52959"/>
                  <a:pt x="25468" y="52697"/>
                  <a:pt x="25777" y="52697"/>
                </a:cubicBezTo>
                <a:close/>
                <a:moveTo>
                  <a:pt x="29504" y="52697"/>
                </a:moveTo>
                <a:cubicBezTo>
                  <a:pt x="29801" y="52697"/>
                  <a:pt x="30063" y="52959"/>
                  <a:pt x="30063" y="53269"/>
                </a:cubicBezTo>
                <a:cubicBezTo>
                  <a:pt x="30063" y="53566"/>
                  <a:pt x="29813" y="53828"/>
                  <a:pt x="29504" y="53828"/>
                </a:cubicBezTo>
                <a:cubicBezTo>
                  <a:pt x="29182" y="53828"/>
                  <a:pt x="28932" y="53578"/>
                  <a:pt x="28932" y="53269"/>
                </a:cubicBezTo>
                <a:cubicBezTo>
                  <a:pt x="28932" y="52959"/>
                  <a:pt x="29182" y="52697"/>
                  <a:pt x="29504" y="52697"/>
                </a:cubicBezTo>
                <a:close/>
                <a:moveTo>
                  <a:pt x="33230" y="52697"/>
                </a:moveTo>
                <a:cubicBezTo>
                  <a:pt x="33528" y="52697"/>
                  <a:pt x="33802" y="52959"/>
                  <a:pt x="33802" y="53269"/>
                </a:cubicBezTo>
                <a:cubicBezTo>
                  <a:pt x="33802" y="53566"/>
                  <a:pt x="33552" y="53828"/>
                  <a:pt x="33230" y="53828"/>
                </a:cubicBezTo>
                <a:cubicBezTo>
                  <a:pt x="32921" y="53828"/>
                  <a:pt x="32671" y="53578"/>
                  <a:pt x="32671" y="53269"/>
                </a:cubicBezTo>
                <a:cubicBezTo>
                  <a:pt x="32671" y="52959"/>
                  <a:pt x="32921" y="52697"/>
                  <a:pt x="33230" y="52697"/>
                </a:cubicBezTo>
                <a:close/>
                <a:moveTo>
                  <a:pt x="36957" y="52697"/>
                </a:moveTo>
                <a:cubicBezTo>
                  <a:pt x="37255" y="52697"/>
                  <a:pt x="37517" y="52959"/>
                  <a:pt x="37517" y="53269"/>
                </a:cubicBezTo>
                <a:cubicBezTo>
                  <a:pt x="37517" y="53566"/>
                  <a:pt x="37267" y="53828"/>
                  <a:pt x="36957" y="53828"/>
                </a:cubicBezTo>
                <a:cubicBezTo>
                  <a:pt x="36648" y="53828"/>
                  <a:pt x="36386" y="53578"/>
                  <a:pt x="36386" y="53269"/>
                </a:cubicBezTo>
                <a:cubicBezTo>
                  <a:pt x="36409" y="52971"/>
                  <a:pt x="36648" y="52697"/>
                  <a:pt x="36957" y="52697"/>
                </a:cubicBezTo>
                <a:close/>
                <a:moveTo>
                  <a:pt x="40672" y="52697"/>
                </a:moveTo>
                <a:cubicBezTo>
                  <a:pt x="40970" y="52697"/>
                  <a:pt x="41243" y="52959"/>
                  <a:pt x="41243" y="53269"/>
                </a:cubicBezTo>
                <a:cubicBezTo>
                  <a:pt x="41243" y="53566"/>
                  <a:pt x="40993" y="53828"/>
                  <a:pt x="40672" y="53828"/>
                </a:cubicBezTo>
                <a:cubicBezTo>
                  <a:pt x="40374" y="53828"/>
                  <a:pt x="40112" y="53578"/>
                  <a:pt x="40112" y="53269"/>
                </a:cubicBezTo>
                <a:cubicBezTo>
                  <a:pt x="40112" y="52959"/>
                  <a:pt x="40362" y="52697"/>
                  <a:pt x="40672" y="52697"/>
                </a:cubicBezTo>
                <a:close/>
                <a:moveTo>
                  <a:pt x="44410" y="52697"/>
                </a:moveTo>
                <a:cubicBezTo>
                  <a:pt x="44708" y="52697"/>
                  <a:pt x="44982" y="52959"/>
                  <a:pt x="44982" y="53269"/>
                </a:cubicBezTo>
                <a:cubicBezTo>
                  <a:pt x="44982" y="53566"/>
                  <a:pt x="44720" y="53828"/>
                  <a:pt x="44410" y="53828"/>
                </a:cubicBezTo>
                <a:cubicBezTo>
                  <a:pt x="44113" y="53828"/>
                  <a:pt x="43851" y="53578"/>
                  <a:pt x="43851" y="53269"/>
                </a:cubicBezTo>
                <a:cubicBezTo>
                  <a:pt x="43851" y="52959"/>
                  <a:pt x="44101" y="52697"/>
                  <a:pt x="44410" y="52697"/>
                </a:cubicBezTo>
                <a:close/>
                <a:moveTo>
                  <a:pt x="48137" y="52697"/>
                </a:moveTo>
                <a:cubicBezTo>
                  <a:pt x="48435" y="52697"/>
                  <a:pt x="48697" y="52959"/>
                  <a:pt x="48697" y="53269"/>
                </a:cubicBezTo>
                <a:cubicBezTo>
                  <a:pt x="48697" y="53566"/>
                  <a:pt x="48447" y="53828"/>
                  <a:pt x="48137" y="53828"/>
                </a:cubicBezTo>
                <a:cubicBezTo>
                  <a:pt x="47839" y="53828"/>
                  <a:pt x="47566" y="53578"/>
                  <a:pt x="47566" y="53269"/>
                </a:cubicBezTo>
                <a:cubicBezTo>
                  <a:pt x="47566" y="52959"/>
                  <a:pt x="47839" y="52697"/>
                  <a:pt x="48137" y="52697"/>
                </a:cubicBezTo>
                <a:close/>
                <a:moveTo>
                  <a:pt x="51864" y="52697"/>
                </a:moveTo>
                <a:cubicBezTo>
                  <a:pt x="52161" y="52697"/>
                  <a:pt x="52435" y="52959"/>
                  <a:pt x="52435" y="53269"/>
                </a:cubicBezTo>
                <a:cubicBezTo>
                  <a:pt x="52435" y="53566"/>
                  <a:pt x="52185" y="53828"/>
                  <a:pt x="51864" y="53828"/>
                </a:cubicBezTo>
                <a:cubicBezTo>
                  <a:pt x="51566" y="53828"/>
                  <a:pt x="51304" y="53578"/>
                  <a:pt x="51304" y="53269"/>
                </a:cubicBezTo>
                <a:cubicBezTo>
                  <a:pt x="51304" y="52959"/>
                  <a:pt x="51554" y="52697"/>
                  <a:pt x="51864" y="52697"/>
                </a:cubicBezTo>
                <a:close/>
                <a:moveTo>
                  <a:pt x="55602" y="52697"/>
                </a:moveTo>
                <a:cubicBezTo>
                  <a:pt x="55900" y="52697"/>
                  <a:pt x="56174" y="52959"/>
                  <a:pt x="56174" y="53269"/>
                </a:cubicBezTo>
                <a:cubicBezTo>
                  <a:pt x="56174" y="53566"/>
                  <a:pt x="55912" y="53828"/>
                  <a:pt x="55602" y="53828"/>
                </a:cubicBezTo>
                <a:cubicBezTo>
                  <a:pt x="55293" y="53828"/>
                  <a:pt x="55043" y="53578"/>
                  <a:pt x="55043" y="53269"/>
                </a:cubicBezTo>
                <a:cubicBezTo>
                  <a:pt x="55043" y="52959"/>
                  <a:pt x="55293" y="52697"/>
                  <a:pt x="55602" y="52697"/>
                </a:cubicBezTo>
                <a:close/>
                <a:moveTo>
                  <a:pt x="59329" y="52697"/>
                </a:moveTo>
                <a:cubicBezTo>
                  <a:pt x="59627" y="52697"/>
                  <a:pt x="59889" y="52959"/>
                  <a:pt x="59889" y="53269"/>
                </a:cubicBezTo>
                <a:cubicBezTo>
                  <a:pt x="59889" y="53566"/>
                  <a:pt x="59639" y="53828"/>
                  <a:pt x="59329" y="53828"/>
                </a:cubicBezTo>
                <a:cubicBezTo>
                  <a:pt x="59008" y="53828"/>
                  <a:pt x="58757" y="53578"/>
                  <a:pt x="58757" y="53269"/>
                </a:cubicBezTo>
                <a:cubicBezTo>
                  <a:pt x="58757" y="52959"/>
                  <a:pt x="59008" y="52697"/>
                  <a:pt x="59329" y="52697"/>
                </a:cubicBezTo>
                <a:close/>
                <a:moveTo>
                  <a:pt x="63056" y="52697"/>
                </a:moveTo>
                <a:cubicBezTo>
                  <a:pt x="63353" y="52697"/>
                  <a:pt x="63627" y="52959"/>
                  <a:pt x="63627" y="53269"/>
                </a:cubicBezTo>
                <a:cubicBezTo>
                  <a:pt x="63627" y="53566"/>
                  <a:pt x="63377" y="53828"/>
                  <a:pt x="63056" y="53828"/>
                </a:cubicBezTo>
                <a:cubicBezTo>
                  <a:pt x="62746" y="53828"/>
                  <a:pt x="62496" y="53578"/>
                  <a:pt x="62496" y="53269"/>
                </a:cubicBezTo>
                <a:cubicBezTo>
                  <a:pt x="62496" y="52959"/>
                  <a:pt x="62746" y="52697"/>
                  <a:pt x="63056" y="52697"/>
                </a:cubicBezTo>
                <a:close/>
                <a:moveTo>
                  <a:pt x="66782" y="52697"/>
                </a:moveTo>
                <a:cubicBezTo>
                  <a:pt x="67080" y="52697"/>
                  <a:pt x="67342" y="52959"/>
                  <a:pt x="67342" y="53269"/>
                </a:cubicBezTo>
                <a:cubicBezTo>
                  <a:pt x="67342" y="53566"/>
                  <a:pt x="67092" y="53828"/>
                  <a:pt x="66782" y="53828"/>
                </a:cubicBezTo>
                <a:cubicBezTo>
                  <a:pt x="66473" y="53828"/>
                  <a:pt x="66211" y="53578"/>
                  <a:pt x="66211" y="53269"/>
                </a:cubicBezTo>
                <a:cubicBezTo>
                  <a:pt x="66211" y="52959"/>
                  <a:pt x="66473" y="52697"/>
                  <a:pt x="66782" y="52697"/>
                </a:cubicBezTo>
                <a:close/>
                <a:moveTo>
                  <a:pt x="70509" y="52697"/>
                </a:moveTo>
                <a:cubicBezTo>
                  <a:pt x="70807" y="52697"/>
                  <a:pt x="71080" y="52959"/>
                  <a:pt x="71080" y="53269"/>
                </a:cubicBezTo>
                <a:cubicBezTo>
                  <a:pt x="71080" y="53566"/>
                  <a:pt x="70830" y="53828"/>
                  <a:pt x="70509" y="53828"/>
                </a:cubicBezTo>
                <a:cubicBezTo>
                  <a:pt x="70199" y="53828"/>
                  <a:pt x="69949" y="53578"/>
                  <a:pt x="69949" y="53269"/>
                </a:cubicBezTo>
                <a:cubicBezTo>
                  <a:pt x="69949" y="52971"/>
                  <a:pt x="70199" y="52697"/>
                  <a:pt x="70509" y="52697"/>
                </a:cubicBezTo>
                <a:close/>
                <a:moveTo>
                  <a:pt x="74236" y="52697"/>
                </a:moveTo>
                <a:cubicBezTo>
                  <a:pt x="74533" y="52697"/>
                  <a:pt x="74795" y="52959"/>
                  <a:pt x="74795" y="53269"/>
                </a:cubicBezTo>
                <a:cubicBezTo>
                  <a:pt x="74795" y="53566"/>
                  <a:pt x="74545" y="53828"/>
                  <a:pt x="74236" y="53828"/>
                </a:cubicBezTo>
                <a:cubicBezTo>
                  <a:pt x="73938" y="53828"/>
                  <a:pt x="73676" y="53578"/>
                  <a:pt x="73676" y="53269"/>
                </a:cubicBezTo>
                <a:cubicBezTo>
                  <a:pt x="73676" y="52959"/>
                  <a:pt x="73926" y="52697"/>
                  <a:pt x="74236" y="52697"/>
                </a:cubicBezTo>
                <a:close/>
                <a:moveTo>
                  <a:pt x="77855" y="52697"/>
                </a:moveTo>
                <a:cubicBezTo>
                  <a:pt x="78153" y="52697"/>
                  <a:pt x="78415" y="52959"/>
                  <a:pt x="78415" y="53269"/>
                </a:cubicBezTo>
                <a:cubicBezTo>
                  <a:pt x="78415" y="53566"/>
                  <a:pt x="78165" y="53828"/>
                  <a:pt x="77855" y="53828"/>
                </a:cubicBezTo>
                <a:cubicBezTo>
                  <a:pt x="77546" y="53828"/>
                  <a:pt x="77284" y="53578"/>
                  <a:pt x="77284" y="53269"/>
                </a:cubicBezTo>
                <a:cubicBezTo>
                  <a:pt x="77284" y="52959"/>
                  <a:pt x="77546" y="52697"/>
                  <a:pt x="77855" y="52697"/>
                </a:cubicBezTo>
                <a:close/>
                <a:moveTo>
                  <a:pt x="81570" y="52697"/>
                </a:moveTo>
                <a:cubicBezTo>
                  <a:pt x="81868" y="52697"/>
                  <a:pt x="82141" y="52959"/>
                  <a:pt x="82141" y="53269"/>
                </a:cubicBezTo>
                <a:cubicBezTo>
                  <a:pt x="82141" y="53566"/>
                  <a:pt x="81879" y="53828"/>
                  <a:pt x="81570" y="53828"/>
                </a:cubicBezTo>
                <a:cubicBezTo>
                  <a:pt x="81260" y="53828"/>
                  <a:pt x="81010" y="53578"/>
                  <a:pt x="81010" y="53269"/>
                </a:cubicBezTo>
                <a:cubicBezTo>
                  <a:pt x="81010" y="52959"/>
                  <a:pt x="81260" y="52697"/>
                  <a:pt x="81570" y="52697"/>
                </a:cubicBezTo>
                <a:close/>
                <a:moveTo>
                  <a:pt x="85308" y="52697"/>
                </a:moveTo>
                <a:cubicBezTo>
                  <a:pt x="85606" y="52697"/>
                  <a:pt x="85880" y="52959"/>
                  <a:pt x="85880" y="53269"/>
                </a:cubicBezTo>
                <a:cubicBezTo>
                  <a:pt x="85880" y="53566"/>
                  <a:pt x="85618" y="53828"/>
                  <a:pt x="85308" y="53828"/>
                </a:cubicBezTo>
                <a:cubicBezTo>
                  <a:pt x="84999" y="53828"/>
                  <a:pt x="84749" y="53578"/>
                  <a:pt x="84749" y="53269"/>
                </a:cubicBezTo>
                <a:cubicBezTo>
                  <a:pt x="84749" y="52959"/>
                  <a:pt x="84999" y="52697"/>
                  <a:pt x="85308" y="52697"/>
                </a:cubicBezTo>
                <a:close/>
                <a:moveTo>
                  <a:pt x="89035" y="52697"/>
                </a:moveTo>
                <a:cubicBezTo>
                  <a:pt x="89333" y="52697"/>
                  <a:pt x="89595" y="52959"/>
                  <a:pt x="89595" y="53269"/>
                </a:cubicBezTo>
                <a:cubicBezTo>
                  <a:pt x="89595" y="53566"/>
                  <a:pt x="89345" y="53828"/>
                  <a:pt x="89035" y="53828"/>
                </a:cubicBezTo>
                <a:cubicBezTo>
                  <a:pt x="88714" y="53828"/>
                  <a:pt x="88464" y="53578"/>
                  <a:pt x="88464" y="53269"/>
                </a:cubicBezTo>
                <a:cubicBezTo>
                  <a:pt x="88464" y="52959"/>
                  <a:pt x="88714" y="52697"/>
                  <a:pt x="89035" y="52697"/>
                </a:cubicBezTo>
                <a:close/>
                <a:moveTo>
                  <a:pt x="92762" y="52697"/>
                </a:moveTo>
                <a:cubicBezTo>
                  <a:pt x="93059" y="52697"/>
                  <a:pt x="93333" y="52959"/>
                  <a:pt x="93333" y="53269"/>
                </a:cubicBezTo>
                <a:cubicBezTo>
                  <a:pt x="93333" y="53566"/>
                  <a:pt x="93071" y="53828"/>
                  <a:pt x="92762" y="53828"/>
                </a:cubicBezTo>
                <a:cubicBezTo>
                  <a:pt x="92452" y="53828"/>
                  <a:pt x="92202" y="53578"/>
                  <a:pt x="92202" y="53269"/>
                </a:cubicBezTo>
                <a:cubicBezTo>
                  <a:pt x="92202" y="52971"/>
                  <a:pt x="92452" y="52697"/>
                  <a:pt x="92762" y="52697"/>
                </a:cubicBezTo>
                <a:close/>
                <a:moveTo>
                  <a:pt x="96488" y="52697"/>
                </a:moveTo>
                <a:cubicBezTo>
                  <a:pt x="96786" y="52697"/>
                  <a:pt x="97048" y="52959"/>
                  <a:pt x="97048" y="53269"/>
                </a:cubicBezTo>
                <a:cubicBezTo>
                  <a:pt x="97048" y="53566"/>
                  <a:pt x="96798" y="53828"/>
                  <a:pt x="96488" y="53828"/>
                </a:cubicBezTo>
                <a:cubicBezTo>
                  <a:pt x="96191" y="53828"/>
                  <a:pt x="95917" y="53578"/>
                  <a:pt x="95917" y="53269"/>
                </a:cubicBezTo>
                <a:cubicBezTo>
                  <a:pt x="95917" y="52971"/>
                  <a:pt x="96179" y="52697"/>
                  <a:pt x="96488" y="52697"/>
                </a:cubicBezTo>
                <a:close/>
                <a:moveTo>
                  <a:pt x="100203" y="52697"/>
                </a:moveTo>
                <a:cubicBezTo>
                  <a:pt x="100501" y="52697"/>
                  <a:pt x="100775" y="52959"/>
                  <a:pt x="100775" y="53269"/>
                </a:cubicBezTo>
                <a:cubicBezTo>
                  <a:pt x="100775" y="53566"/>
                  <a:pt x="100513" y="53828"/>
                  <a:pt x="100203" y="53828"/>
                </a:cubicBezTo>
                <a:cubicBezTo>
                  <a:pt x="99905" y="53828"/>
                  <a:pt x="99644" y="53578"/>
                  <a:pt x="99644" y="53269"/>
                </a:cubicBezTo>
                <a:cubicBezTo>
                  <a:pt x="99644" y="52959"/>
                  <a:pt x="99894" y="52697"/>
                  <a:pt x="100203" y="52697"/>
                </a:cubicBezTo>
                <a:close/>
                <a:moveTo>
                  <a:pt x="103942" y="52697"/>
                </a:moveTo>
                <a:cubicBezTo>
                  <a:pt x="104239" y="52697"/>
                  <a:pt x="104513" y="52959"/>
                  <a:pt x="104513" y="53269"/>
                </a:cubicBezTo>
                <a:cubicBezTo>
                  <a:pt x="104513" y="53566"/>
                  <a:pt x="104251" y="53828"/>
                  <a:pt x="103942" y="53828"/>
                </a:cubicBezTo>
                <a:cubicBezTo>
                  <a:pt x="103644" y="53828"/>
                  <a:pt x="103382" y="53578"/>
                  <a:pt x="103382" y="53269"/>
                </a:cubicBezTo>
                <a:cubicBezTo>
                  <a:pt x="103382" y="52959"/>
                  <a:pt x="103632" y="52697"/>
                  <a:pt x="103942" y="52697"/>
                </a:cubicBezTo>
                <a:close/>
                <a:moveTo>
                  <a:pt x="107668" y="52697"/>
                </a:moveTo>
                <a:cubicBezTo>
                  <a:pt x="107966" y="52697"/>
                  <a:pt x="108228" y="52959"/>
                  <a:pt x="108228" y="53269"/>
                </a:cubicBezTo>
                <a:cubicBezTo>
                  <a:pt x="108228" y="53566"/>
                  <a:pt x="107978" y="53828"/>
                  <a:pt x="107668" y="53828"/>
                </a:cubicBezTo>
                <a:cubicBezTo>
                  <a:pt x="107371" y="53828"/>
                  <a:pt x="107097" y="53578"/>
                  <a:pt x="107097" y="53269"/>
                </a:cubicBezTo>
                <a:cubicBezTo>
                  <a:pt x="107097" y="52959"/>
                  <a:pt x="107347" y="52697"/>
                  <a:pt x="107668" y="52697"/>
                </a:cubicBezTo>
                <a:close/>
                <a:moveTo>
                  <a:pt x="111395" y="52697"/>
                </a:moveTo>
                <a:cubicBezTo>
                  <a:pt x="111693" y="52697"/>
                  <a:pt x="111967" y="52959"/>
                  <a:pt x="111967" y="53269"/>
                </a:cubicBezTo>
                <a:cubicBezTo>
                  <a:pt x="111967" y="53566"/>
                  <a:pt x="111705" y="53828"/>
                  <a:pt x="111395" y="53828"/>
                </a:cubicBezTo>
                <a:cubicBezTo>
                  <a:pt x="111085" y="53828"/>
                  <a:pt x="110835" y="53578"/>
                  <a:pt x="110835" y="53269"/>
                </a:cubicBezTo>
                <a:cubicBezTo>
                  <a:pt x="110835" y="52959"/>
                  <a:pt x="111085" y="52697"/>
                  <a:pt x="111395" y="52697"/>
                </a:cubicBezTo>
                <a:close/>
                <a:moveTo>
                  <a:pt x="115122" y="52697"/>
                </a:moveTo>
                <a:cubicBezTo>
                  <a:pt x="115419" y="52697"/>
                  <a:pt x="115681" y="52959"/>
                  <a:pt x="115681" y="53269"/>
                </a:cubicBezTo>
                <a:cubicBezTo>
                  <a:pt x="115681" y="53566"/>
                  <a:pt x="115431" y="53828"/>
                  <a:pt x="115122" y="53828"/>
                </a:cubicBezTo>
                <a:cubicBezTo>
                  <a:pt x="114812" y="53828"/>
                  <a:pt x="114550" y="53578"/>
                  <a:pt x="114550" y="53269"/>
                </a:cubicBezTo>
                <a:cubicBezTo>
                  <a:pt x="114550" y="52959"/>
                  <a:pt x="114812" y="52697"/>
                  <a:pt x="115122" y="52697"/>
                </a:cubicBezTo>
                <a:close/>
                <a:moveTo>
                  <a:pt x="118860" y="52697"/>
                </a:moveTo>
                <a:cubicBezTo>
                  <a:pt x="119158" y="52697"/>
                  <a:pt x="119420" y="52959"/>
                  <a:pt x="119420" y="53269"/>
                </a:cubicBezTo>
                <a:cubicBezTo>
                  <a:pt x="119420" y="53566"/>
                  <a:pt x="119170" y="53828"/>
                  <a:pt x="118860" y="53828"/>
                </a:cubicBezTo>
                <a:cubicBezTo>
                  <a:pt x="118539" y="53828"/>
                  <a:pt x="118289" y="53578"/>
                  <a:pt x="118289" y="53269"/>
                </a:cubicBezTo>
                <a:cubicBezTo>
                  <a:pt x="118289" y="52959"/>
                  <a:pt x="118539" y="52697"/>
                  <a:pt x="118860" y="52697"/>
                </a:cubicBezTo>
                <a:close/>
                <a:moveTo>
                  <a:pt x="122575" y="52697"/>
                </a:moveTo>
                <a:cubicBezTo>
                  <a:pt x="122873" y="52697"/>
                  <a:pt x="123146" y="52959"/>
                  <a:pt x="123146" y="53269"/>
                </a:cubicBezTo>
                <a:cubicBezTo>
                  <a:pt x="123146" y="53566"/>
                  <a:pt x="122885" y="53828"/>
                  <a:pt x="122575" y="53828"/>
                </a:cubicBezTo>
                <a:cubicBezTo>
                  <a:pt x="122265" y="53828"/>
                  <a:pt x="122015" y="53578"/>
                  <a:pt x="122015" y="53269"/>
                </a:cubicBezTo>
                <a:cubicBezTo>
                  <a:pt x="122027" y="52971"/>
                  <a:pt x="122277" y="52697"/>
                  <a:pt x="122575" y="52697"/>
                </a:cubicBezTo>
                <a:close/>
                <a:moveTo>
                  <a:pt x="126314" y="52697"/>
                </a:moveTo>
                <a:cubicBezTo>
                  <a:pt x="126611" y="52697"/>
                  <a:pt x="126873" y="52959"/>
                  <a:pt x="126873" y="53269"/>
                </a:cubicBezTo>
                <a:cubicBezTo>
                  <a:pt x="126873" y="53566"/>
                  <a:pt x="126623" y="53828"/>
                  <a:pt x="126314" y="53828"/>
                </a:cubicBezTo>
                <a:cubicBezTo>
                  <a:pt x="126004" y="53828"/>
                  <a:pt x="125742" y="53578"/>
                  <a:pt x="125742" y="53269"/>
                </a:cubicBezTo>
                <a:cubicBezTo>
                  <a:pt x="125742" y="52971"/>
                  <a:pt x="126004" y="52697"/>
                  <a:pt x="126314" y="52697"/>
                </a:cubicBezTo>
                <a:close/>
                <a:moveTo>
                  <a:pt x="130028" y="52697"/>
                </a:moveTo>
                <a:cubicBezTo>
                  <a:pt x="130326" y="52697"/>
                  <a:pt x="130600" y="52959"/>
                  <a:pt x="130600" y="53269"/>
                </a:cubicBezTo>
                <a:cubicBezTo>
                  <a:pt x="130600" y="53566"/>
                  <a:pt x="130350" y="53828"/>
                  <a:pt x="130028" y="53828"/>
                </a:cubicBezTo>
                <a:cubicBezTo>
                  <a:pt x="129731" y="53828"/>
                  <a:pt x="129469" y="53578"/>
                  <a:pt x="129469" y="53269"/>
                </a:cubicBezTo>
                <a:cubicBezTo>
                  <a:pt x="129469" y="52959"/>
                  <a:pt x="129719" y="52697"/>
                  <a:pt x="130028" y="52697"/>
                </a:cubicBezTo>
                <a:close/>
                <a:moveTo>
                  <a:pt x="133767" y="52697"/>
                </a:moveTo>
                <a:cubicBezTo>
                  <a:pt x="134065" y="52697"/>
                  <a:pt x="134326" y="52959"/>
                  <a:pt x="134326" y="53269"/>
                </a:cubicBezTo>
                <a:cubicBezTo>
                  <a:pt x="134326" y="53566"/>
                  <a:pt x="134076" y="53828"/>
                  <a:pt x="133767" y="53828"/>
                </a:cubicBezTo>
                <a:cubicBezTo>
                  <a:pt x="133469" y="53828"/>
                  <a:pt x="133207" y="53578"/>
                  <a:pt x="133207" y="53269"/>
                </a:cubicBezTo>
                <a:cubicBezTo>
                  <a:pt x="133207" y="52959"/>
                  <a:pt x="133457" y="52697"/>
                  <a:pt x="133767" y="52697"/>
                </a:cubicBezTo>
                <a:close/>
                <a:moveTo>
                  <a:pt x="137494" y="52697"/>
                </a:moveTo>
                <a:cubicBezTo>
                  <a:pt x="137791" y="52697"/>
                  <a:pt x="138053" y="52959"/>
                  <a:pt x="138053" y="53269"/>
                </a:cubicBezTo>
                <a:cubicBezTo>
                  <a:pt x="138053" y="53566"/>
                  <a:pt x="137803" y="53828"/>
                  <a:pt x="137494" y="53828"/>
                </a:cubicBezTo>
                <a:cubicBezTo>
                  <a:pt x="137196" y="53828"/>
                  <a:pt x="136922" y="53578"/>
                  <a:pt x="136922" y="53269"/>
                </a:cubicBezTo>
                <a:cubicBezTo>
                  <a:pt x="136934" y="52971"/>
                  <a:pt x="137172" y="52697"/>
                  <a:pt x="137494" y="52697"/>
                </a:cubicBezTo>
                <a:close/>
                <a:moveTo>
                  <a:pt x="141220" y="52697"/>
                </a:moveTo>
                <a:cubicBezTo>
                  <a:pt x="141518" y="52697"/>
                  <a:pt x="141792" y="52959"/>
                  <a:pt x="141792" y="53269"/>
                </a:cubicBezTo>
                <a:cubicBezTo>
                  <a:pt x="141792" y="53566"/>
                  <a:pt x="141530" y="53828"/>
                  <a:pt x="141220" y="53828"/>
                </a:cubicBezTo>
                <a:cubicBezTo>
                  <a:pt x="140911" y="53828"/>
                  <a:pt x="140661" y="53578"/>
                  <a:pt x="140661" y="53269"/>
                </a:cubicBezTo>
                <a:cubicBezTo>
                  <a:pt x="140661" y="52971"/>
                  <a:pt x="140911" y="52697"/>
                  <a:pt x="141220" y="52697"/>
                </a:cubicBezTo>
                <a:close/>
                <a:moveTo>
                  <a:pt x="144947" y="52697"/>
                </a:moveTo>
                <a:cubicBezTo>
                  <a:pt x="145244" y="52697"/>
                  <a:pt x="145506" y="52959"/>
                  <a:pt x="145506" y="53269"/>
                </a:cubicBezTo>
                <a:cubicBezTo>
                  <a:pt x="145506" y="53566"/>
                  <a:pt x="145256" y="53828"/>
                  <a:pt x="144947" y="53828"/>
                </a:cubicBezTo>
                <a:cubicBezTo>
                  <a:pt x="144637" y="53828"/>
                  <a:pt x="144375" y="53578"/>
                  <a:pt x="144375" y="53269"/>
                </a:cubicBezTo>
                <a:cubicBezTo>
                  <a:pt x="144375" y="52959"/>
                  <a:pt x="144637" y="52697"/>
                  <a:pt x="144947" y="52697"/>
                </a:cubicBezTo>
                <a:close/>
                <a:moveTo>
                  <a:pt x="148685" y="52697"/>
                </a:moveTo>
                <a:cubicBezTo>
                  <a:pt x="148983" y="52697"/>
                  <a:pt x="149245" y="52959"/>
                  <a:pt x="149245" y="53269"/>
                </a:cubicBezTo>
                <a:cubicBezTo>
                  <a:pt x="149245" y="53566"/>
                  <a:pt x="148995" y="53828"/>
                  <a:pt x="148685" y="53828"/>
                </a:cubicBezTo>
                <a:cubicBezTo>
                  <a:pt x="148364" y="53828"/>
                  <a:pt x="148114" y="53578"/>
                  <a:pt x="148114" y="53269"/>
                </a:cubicBezTo>
                <a:cubicBezTo>
                  <a:pt x="148114" y="52959"/>
                  <a:pt x="148364" y="52697"/>
                  <a:pt x="148685" y="52697"/>
                </a:cubicBezTo>
                <a:close/>
                <a:moveTo>
                  <a:pt x="152400" y="52697"/>
                </a:moveTo>
                <a:cubicBezTo>
                  <a:pt x="152698" y="52697"/>
                  <a:pt x="152972" y="52959"/>
                  <a:pt x="152972" y="53269"/>
                </a:cubicBezTo>
                <a:cubicBezTo>
                  <a:pt x="152972" y="53566"/>
                  <a:pt x="152710" y="53828"/>
                  <a:pt x="152400" y="53828"/>
                </a:cubicBezTo>
                <a:cubicBezTo>
                  <a:pt x="152091" y="53828"/>
                  <a:pt x="151841" y="53578"/>
                  <a:pt x="151841" y="53269"/>
                </a:cubicBezTo>
                <a:cubicBezTo>
                  <a:pt x="151841" y="52959"/>
                  <a:pt x="152091" y="52697"/>
                  <a:pt x="152400" y="52697"/>
                </a:cubicBezTo>
                <a:close/>
                <a:moveTo>
                  <a:pt x="154668" y="54755"/>
                </a:moveTo>
                <a:lnTo>
                  <a:pt x="154828" y="55103"/>
                </a:lnTo>
                <a:lnTo>
                  <a:pt x="154828" y="55103"/>
                </a:lnTo>
                <a:cubicBezTo>
                  <a:pt x="154819" y="54968"/>
                  <a:pt x="154758" y="54847"/>
                  <a:pt x="154668" y="54755"/>
                </a:cubicBezTo>
                <a:close/>
                <a:moveTo>
                  <a:pt x="1548" y="54578"/>
                </a:moveTo>
                <a:cubicBezTo>
                  <a:pt x="1846" y="54578"/>
                  <a:pt x="2119" y="54828"/>
                  <a:pt x="2119" y="55138"/>
                </a:cubicBezTo>
                <a:cubicBezTo>
                  <a:pt x="2119" y="55435"/>
                  <a:pt x="1858" y="55709"/>
                  <a:pt x="1548" y="55709"/>
                </a:cubicBezTo>
                <a:cubicBezTo>
                  <a:pt x="1238" y="55709"/>
                  <a:pt x="988" y="55459"/>
                  <a:pt x="988" y="55138"/>
                </a:cubicBezTo>
                <a:cubicBezTo>
                  <a:pt x="988" y="54828"/>
                  <a:pt x="1238" y="54578"/>
                  <a:pt x="1548" y="54578"/>
                </a:cubicBezTo>
                <a:close/>
                <a:moveTo>
                  <a:pt x="5287" y="54578"/>
                </a:moveTo>
                <a:cubicBezTo>
                  <a:pt x="5596" y="54578"/>
                  <a:pt x="5846" y="54828"/>
                  <a:pt x="5846" y="55138"/>
                </a:cubicBezTo>
                <a:cubicBezTo>
                  <a:pt x="5846" y="55459"/>
                  <a:pt x="5596" y="55709"/>
                  <a:pt x="5287" y="55709"/>
                </a:cubicBezTo>
                <a:cubicBezTo>
                  <a:pt x="4977" y="55709"/>
                  <a:pt x="4715" y="55459"/>
                  <a:pt x="4715" y="55138"/>
                </a:cubicBezTo>
                <a:cubicBezTo>
                  <a:pt x="4715" y="54828"/>
                  <a:pt x="4977" y="54578"/>
                  <a:pt x="5287" y="54578"/>
                </a:cubicBezTo>
                <a:close/>
                <a:moveTo>
                  <a:pt x="9001" y="54578"/>
                </a:moveTo>
                <a:cubicBezTo>
                  <a:pt x="9299" y="54578"/>
                  <a:pt x="9573" y="54828"/>
                  <a:pt x="9573" y="55138"/>
                </a:cubicBezTo>
                <a:cubicBezTo>
                  <a:pt x="9573" y="55435"/>
                  <a:pt x="9323" y="55709"/>
                  <a:pt x="9001" y="55709"/>
                </a:cubicBezTo>
                <a:cubicBezTo>
                  <a:pt x="8704" y="55709"/>
                  <a:pt x="8442" y="55459"/>
                  <a:pt x="8442" y="55138"/>
                </a:cubicBezTo>
                <a:cubicBezTo>
                  <a:pt x="8442" y="54828"/>
                  <a:pt x="8692" y="54578"/>
                  <a:pt x="9001" y="54578"/>
                </a:cubicBezTo>
                <a:close/>
                <a:moveTo>
                  <a:pt x="12728" y="54578"/>
                </a:moveTo>
                <a:cubicBezTo>
                  <a:pt x="13037" y="54578"/>
                  <a:pt x="13288" y="54828"/>
                  <a:pt x="13288" y="55138"/>
                </a:cubicBezTo>
                <a:cubicBezTo>
                  <a:pt x="13288" y="55459"/>
                  <a:pt x="13037" y="55709"/>
                  <a:pt x="12728" y="55709"/>
                </a:cubicBezTo>
                <a:cubicBezTo>
                  <a:pt x="12418" y="55709"/>
                  <a:pt x="12156" y="55459"/>
                  <a:pt x="12156" y="55138"/>
                </a:cubicBezTo>
                <a:cubicBezTo>
                  <a:pt x="12156" y="54828"/>
                  <a:pt x="12418" y="54578"/>
                  <a:pt x="12728" y="54578"/>
                </a:cubicBezTo>
                <a:close/>
                <a:moveTo>
                  <a:pt x="16466" y="54578"/>
                </a:moveTo>
                <a:cubicBezTo>
                  <a:pt x="16764" y="54578"/>
                  <a:pt x="17026" y="54828"/>
                  <a:pt x="17026" y="55138"/>
                </a:cubicBezTo>
                <a:cubicBezTo>
                  <a:pt x="17026" y="55435"/>
                  <a:pt x="16776" y="55709"/>
                  <a:pt x="16466" y="55709"/>
                </a:cubicBezTo>
                <a:cubicBezTo>
                  <a:pt x="16169" y="55709"/>
                  <a:pt x="15895" y="55459"/>
                  <a:pt x="15895" y="55138"/>
                </a:cubicBezTo>
                <a:cubicBezTo>
                  <a:pt x="15895" y="54828"/>
                  <a:pt x="16145" y="54578"/>
                  <a:pt x="16466" y="54578"/>
                </a:cubicBezTo>
                <a:close/>
                <a:moveTo>
                  <a:pt x="20181" y="54578"/>
                </a:moveTo>
                <a:cubicBezTo>
                  <a:pt x="20491" y="54578"/>
                  <a:pt x="20753" y="54828"/>
                  <a:pt x="20753" y="55138"/>
                </a:cubicBezTo>
                <a:cubicBezTo>
                  <a:pt x="20753" y="55459"/>
                  <a:pt x="20491" y="55709"/>
                  <a:pt x="20181" y="55709"/>
                </a:cubicBezTo>
                <a:cubicBezTo>
                  <a:pt x="19872" y="55709"/>
                  <a:pt x="19622" y="55459"/>
                  <a:pt x="19622" y="55138"/>
                </a:cubicBezTo>
                <a:cubicBezTo>
                  <a:pt x="19622" y="54828"/>
                  <a:pt x="19872" y="54578"/>
                  <a:pt x="20181" y="54578"/>
                </a:cubicBezTo>
                <a:close/>
                <a:moveTo>
                  <a:pt x="23920" y="54578"/>
                </a:moveTo>
                <a:cubicBezTo>
                  <a:pt x="24217" y="54578"/>
                  <a:pt x="24479" y="54828"/>
                  <a:pt x="24479" y="55138"/>
                </a:cubicBezTo>
                <a:cubicBezTo>
                  <a:pt x="24479" y="55435"/>
                  <a:pt x="24229" y="55709"/>
                  <a:pt x="23920" y="55709"/>
                </a:cubicBezTo>
                <a:cubicBezTo>
                  <a:pt x="23610" y="55709"/>
                  <a:pt x="23348" y="55459"/>
                  <a:pt x="23348" y="55138"/>
                </a:cubicBezTo>
                <a:cubicBezTo>
                  <a:pt x="23348" y="54828"/>
                  <a:pt x="23610" y="54578"/>
                  <a:pt x="23920" y="54578"/>
                </a:cubicBezTo>
                <a:close/>
                <a:moveTo>
                  <a:pt x="27635" y="54578"/>
                </a:moveTo>
                <a:cubicBezTo>
                  <a:pt x="27956" y="54578"/>
                  <a:pt x="28206" y="54828"/>
                  <a:pt x="28206" y="55138"/>
                </a:cubicBezTo>
                <a:cubicBezTo>
                  <a:pt x="28206" y="55459"/>
                  <a:pt x="27956" y="55709"/>
                  <a:pt x="27635" y="55709"/>
                </a:cubicBezTo>
                <a:cubicBezTo>
                  <a:pt x="27325" y="55709"/>
                  <a:pt x="27075" y="55459"/>
                  <a:pt x="27075" y="55138"/>
                </a:cubicBezTo>
                <a:cubicBezTo>
                  <a:pt x="27075" y="54828"/>
                  <a:pt x="27325" y="54578"/>
                  <a:pt x="27635" y="54578"/>
                </a:cubicBezTo>
                <a:close/>
                <a:moveTo>
                  <a:pt x="31373" y="54578"/>
                </a:moveTo>
                <a:cubicBezTo>
                  <a:pt x="31671" y="54578"/>
                  <a:pt x="31945" y="54828"/>
                  <a:pt x="31945" y="55138"/>
                </a:cubicBezTo>
                <a:cubicBezTo>
                  <a:pt x="31945" y="55435"/>
                  <a:pt x="31683" y="55709"/>
                  <a:pt x="31373" y="55709"/>
                </a:cubicBezTo>
                <a:cubicBezTo>
                  <a:pt x="31064" y="55709"/>
                  <a:pt x="30814" y="55459"/>
                  <a:pt x="30814" y="55138"/>
                </a:cubicBezTo>
                <a:cubicBezTo>
                  <a:pt x="30814" y="54828"/>
                  <a:pt x="31064" y="54578"/>
                  <a:pt x="31373" y="54578"/>
                </a:cubicBezTo>
                <a:close/>
                <a:moveTo>
                  <a:pt x="35100" y="54578"/>
                </a:moveTo>
                <a:cubicBezTo>
                  <a:pt x="35409" y="54578"/>
                  <a:pt x="35659" y="54828"/>
                  <a:pt x="35659" y="55138"/>
                </a:cubicBezTo>
                <a:cubicBezTo>
                  <a:pt x="35659" y="55459"/>
                  <a:pt x="35409" y="55709"/>
                  <a:pt x="35100" y="55709"/>
                </a:cubicBezTo>
                <a:cubicBezTo>
                  <a:pt x="34778" y="55709"/>
                  <a:pt x="34528" y="55459"/>
                  <a:pt x="34528" y="55138"/>
                </a:cubicBezTo>
                <a:cubicBezTo>
                  <a:pt x="34528" y="54828"/>
                  <a:pt x="34778" y="54578"/>
                  <a:pt x="35100" y="54578"/>
                </a:cubicBezTo>
                <a:close/>
                <a:moveTo>
                  <a:pt x="38815" y="54578"/>
                </a:moveTo>
                <a:cubicBezTo>
                  <a:pt x="39112" y="54578"/>
                  <a:pt x="39386" y="54828"/>
                  <a:pt x="39386" y="55138"/>
                </a:cubicBezTo>
                <a:cubicBezTo>
                  <a:pt x="39386" y="55435"/>
                  <a:pt x="39124" y="55709"/>
                  <a:pt x="38815" y="55709"/>
                </a:cubicBezTo>
                <a:cubicBezTo>
                  <a:pt x="38517" y="55709"/>
                  <a:pt x="38255" y="55459"/>
                  <a:pt x="38255" y="55138"/>
                </a:cubicBezTo>
                <a:cubicBezTo>
                  <a:pt x="38255" y="54828"/>
                  <a:pt x="38505" y="54578"/>
                  <a:pt x="38815" y="54578"/>
                </a:cubicBezTo>
                <a:close/>
                <a:moveTo>
                  <a:pt x="42553" y="54578"/>
                </a:moveTo>
                <a:cubicBezTo>
                  <a:pt x="42863" y="54578"/>
                  <a:pt x="43113" y="54828"/>
                  <a:pt x="43113" y="55138"/>
                </a:cubicBezTo>
                <a:cubicBezTo>
                  <a:pt x="43113" y="55459"/>
                  <a:pt x="42863" y="55709"/>
                  <a:pt x="42553" y="55709"/>
                </a:cubicBezTo>
                <a:cubicBezTo>
                  <a:pt x="42232" y="55709"/>
                  <a:pt x="41982" y="55459"/>
                  <a:pt x="41982" y="55138"/>
                </a:cubicBezTo>
                <a:cubicBezTo>
                  <a:pt x="41982" y="54828"/>
                  <a:pt x="42244" y="54578"/>
                  <a:pt x="42553" y="54578"/>
                </a:cubicBezTo>
                <a:close/>
                <a:moveTo>
                  <a:pt x="46268" y="54578"/>
                </a:moveTo>
                <a:cubicBezTo>
                  <a:pt x="46565" y="54578"/>
                  <a:pt x="46839" y="54828"/>
                  <a:pt x="46839" y="55138"/>
                </a:cubicBezTo>
                <a:cubicBezTo>
                  <a:pt x="46839" y="55435"/>
                  <a:pt x="46589" y="55709"/>
                  <a:pt x="46268" y="55709"/>
                </a:cubicBezTo>
                <a:cubicBezTo>
                  <a:pt x="45970" y="55709"/>
                  <a:pt x="45708" y="55459"/>
                  <a:pt x="45708" y="55138"/>
                </a:cubicBezTo>
                <a:cubicBezTo>
                  <a:pt x="45708" y="54828"/>
                  <a:pt x="45958" y="54578"/>
                  <a:pt x="46268" y="54578"/>
                </a:cubicBezTo>
                <a:close/>
                <a:moveTo>
                  <a:pt x="50006" y="54578"/>
                </a:moveTo>
                <a:cubicBezTo>
                  <a:pt x="50316" y="54578"/>
                  <a:pt x="50578" y="54828"/>
                  <a:pt x="50578" y="55138"/>
                </a:cubicBezTo>
                <a:cubicBezTo>
                  <a:pt x="50578" y="55459"/>
                  <a:pt x="50316" y="55709"/>
                  <a:pt x="50006" y="55709"/>
                </a:cubicBezTo>
                <a:cubicBezTo>
                  <a:pt x="49697" y="55709"/>
                  <a:pt x="49447" y="55459"/>
                  <a:pt x="49447" y="55138"/>
                </a:cubicBezTo>
                <a:cubicBezTo>
                  <a:pt x="49447" y="54828"/>
                  <a:pt x="49697" y="54578"/>
                  <a:pt x="50006" y="54578"/>
                </a:cubicBezTo>
                <a:close/>
                <a:moveTo>
                  <a:pt x="53733" y="54578"/>
                </a:moveTo>
                <a:cubicBezTo>
                  <a:pt x="54031" y="54578"/>
                  <a:pt x="54293" y="54828"/>
                  <a:pt x="54293" y="55138"/>
                </a:cubicBezTo>
                <a:cubicBezTo>
                  <a:pt x="54293" y="55435"/>
                  <a:pt x="54043" y="55709"/>
                  <a:pt x="53733" y="55709"/>
                </a:cubicBezTo>
                <a:cubicBezTo>
                  <a:pt x="53412" y="55709"/>
                  <a:pt x="53162" y="55459"/>
                  <a:pt x="53162" y="55138"/>
                </a:cubicBezTo>
                <a:cubicBezTo>
                  <a:pt x="53162" y="54828"/>
                  <a:pt x="53412" y="54578"/>
                  <a:pt x="53733" y="54578"/>
                </a:cubicBezTo>
                <a:close/>
                <a:moveTo>
                  <a:pt x="57460" y="54578"/>
                </a:moveTo>
                <a:cubicBezTo>
                  <a:pt x="57781" y="54578"/>
                  <a:pt x="58031" y="54828"/>
                  <a:pt x="58031" y="55138"/>
                </a:cubicBezTo>
                <a:cubicBezTo>
                  <a:pt x="58031" y="55459"/>
                  <a:pt x="57781" y="55709"/>
                  <a:pt x="57460" y="55709"/>
                </a:cubicBezTo>
                <a:cubicBezTo>
                  <a:pt x="57150" y="55709"/>
                  <a:pt x="56900" y="55459"/>
                  <a:pt x="56900" y="55138"/>
                </a:cubicBezTo>
                <a:cubicBezTo>
                  <a:pt x="56900" y="54828"/>
                  <a:pt x="57150" y="54578"/>
                  <a:pt x="57460" y="54578"/>
                </a:cubicBezTo>
                <a:close/>
                <a:moveTo>
                  <a:pt x="61186" y="54578"/>
                </a:moveTo>
                <a:cubicBezTo>
                  <a:pt x="61484" y="54578"/>
                  <a:pt x="61746" y="54828"/>
                  <a:pt x="61746" y="55138"/>
                </a:cubicBezTo>
                <a:cubicBezTo>
                  <a:pt x="61746" y="55435"/>
                  <a:pt x="61496" y="55709"/>
                  <a:pt x="61186" y="55709"/>
                </a:cubicBezTo>
                <a:cubicBezTo>
                  <a:pt x="60877" y="55709"/>
                  <a:pt x="60615" y="55459"/>
                  <a:pt x="60615" y="55138"/>
                </a:cubicBezTo>
                <a:cubicBezTo>
                  <a:pt x="60615" y="54828"/>
                  <a:pt x="60877" y="54578"/>
                  <a:pt x="61186" y="54578"/>
                </a:cubicBezTo>
                <a:close/>
                <a:moveTo>
                  <a:pt x="64925" y="54578"/>
                </a:moveTo>
                <a:cubicBezTo>
                  <a:pt x="65234" y="54578"/>
                  <a:pt x="65485" y="54828"/>
                  <a:pt x="65485" y="55138"/>
                </a:cubicBezTo>
                <a:cubicBezTo>
                  <a:pt x="65485" y="55459"/>
                  <a:pt x="65234" y="55709"/>
                  <a:pt x="64925" y="55709"/>
                </a:cubicBezTo>
                <a:cubicBezTo>
                  <a:pt x="64603" y="55709"/>
                  <a:pt x="64353" y="55459"/>
                  <a:pt x="64353" y="55138"/>
                </a:cubicBezTo>
                <a:cubicBezTo>
                  <a:pt x="64353" y="54828"/>
                  <a:pt x="64603" y="54578"/>
                  <a:pt x="64925" y="54578"/>
                </a:cubicBezTo>
                <a:close/>
                <a:moveTo>
                  <a:pt x="68640" y="54578"/>
                </a:moveTo>
                <a:cubicBezTo>
                  <a:pt x="68937" y="54578"/>
                  <a:pt x="69211" y="54828"/>
                  <a:pt x="69211" y="55138"/>
                </a:cubicBezTo>
                <a:cubicBezTo>
                  <a:pt x="69211" y="55435"/>
                  <a:pt x="68949" y="55709"/>
                  <a:pt x="68640" y="55709"/>
                </a:cubicBezTo>
                <a:cubicBezTo>
                  <a:pt x="68330" y="55709"/>
                  <a:pt x="68080" y="55459"/>
                  <a:pt x="68080" y="55138"/>
                </a:cubicBezTo>
                <a:cubicBezTo>
                  <a:pt x="68092" y="54828"/>
                  <a:pt x="68330" y="54578"/>
                  <a:pt x="68640" y="54578"/>
                </a:cubicBezTo>
                <a:close/>
                <a:moveTo>
                  <a:pt x="72366" y="54578"/>
                </a:moveTo>
                <a:cubicBezTo>
                  <a:pt x="72676" y="54578"/>
                  <a:pt x="72926" y="54828"/>
                  <a:pt x="72926" y="55138"/>
                </a:cubicBezTo>
                <a:cubicBezTo>
                  <a:pt x="72926" y="55459"/>
                  <a:pt x="72676" y="55709"/>
                  <a:pt x="72366" y="55709"/>
                </a:cubicBezTo>
                <a:cubicBezTo>
                  <a:pt x="72045" y="55709"/>
                  <a:pt x="71795" y="55459"/>
                  <a:pt x="71795" y="55138"/>
                </a:cubicBezTo>
                <a:cubicBezTo>
                  <a:pt x="71795" y="54828"/>
                  <a:pt x="72069" y="54578"/>
                  <a:pt x="72366" y="54578"/>
                </a:cubicBezTo>
                <a:close/>
                <a:moveTo>
                  <a:pt x="76093" y="54578"/>
                </a:moveTo>
                <a:cubicBezTo>
                  <a:pt x="76391" y="54578"/>
                  <a:pt x="76664" y="54828"/>
                  <a:pt x="76664" y="55138"/>
                </a:cubicBezTo>
                <a:cubicBezTo>
                  <a:pt x="76664" y="55435"/>
                  <a:pt x="76403" y="55709"/>
                  <a:pt x="76093" y="55709"/>
                </a:cubicBezTo>
                <a:cubicBezTo>
                  <a:pt x="75795" y="55709"/>
                  <a:pt x="75533" y="55459"/>
                  <a:pt x="75533" y="55138"/>
                </a:cubicBezTo>
                <a:cubicBezTo>
                  <a:pt x="75533" y="54828"/>
                  <a:pt x="75783" y="54578"/>
                  <a:pt x="76093" y="54578"/>
                </a:cubicBezTo>
                <a:close/>
                <a:moveTo>
                  <a:pt x="79712" y="54578"/>
                </a:moveTo>
                <a:cubicBezTo>
                  <a:pt x="80010" y="54578"/>
                  <a:pt x="80284" y="54828"/>
                  <a:pt x="80284" y="55138"/>
                </a:cubicBezTo>
                <a:cubicBezTo>
                  <a:pt x="80284" y="55435"/>
                  <a:pt x="80022" y="55709"/>
                  <a:pt x="79712" y="55709"/>
                </a:cubicBezTo>
                <a:cubicBezTo>
                  <a:pt x="79403" y="55709"/>
                  <a:pt x="79153" y="55459"/>
                  <a:pt x="79153" y="55138"/>
                </a:cubicBezTo>
                <a:cubicBezTo>
                  <a:pt x="79153" y="54828"/>
                  <a:pt x="79403" y="54578"/>
                  <a:pt x="79712" y="54578"/>
                </a:cubicBezTo>
                <a:close/>
                <a:moveTo>
                  <a:pt x="83451" y="54578"/>
                </a:moveTo>
                <a:cubicBezTo>
                  <a:pt x="83761" y="54578"/>
                  <a:pt x="84011" y="54828"/>
                  <a:pt x="84011" y="55138"/>
                </a:cubicBezTo>
                <a:cubicBezTo>
                  <a:pt x="84011" y="55459"/>
                  <a:pt x="83761" y="55709"/>
                  <a:pt x="83451" y="55709"/>
                </a:cubicBezTo>
                <a:cubicBezTo>
                  <a:pt x="83141" y="55709"/>
                  <a:pt x="82880" y="55459"/>
                  <a:pt x="82880" y="55138"/>
                </a:cubicBezTo>
                <a:cubicBezTo>
                  <a:pt x="82880" y="54828"/>
                  <a:pt x="83141" y="54578"/>
                  <a:pt x="83451" y="54578"/>
                </a:cubicBezTo>
                <a:close/>
                <a:moveTo>
                  <a:pt x="87166" y="54578"/>
                </a:moveTo>
                <a:cubicBezTo>
                  <a:pt x="87463" y="54578"/>
                  <a:pt x="87737" y="54828"/>
                  <a:pt x="87737" y="55138"/>
                </a:cubicBezTo>
                <a:cubicBezTo>
                  <a:pt x="87737" y="55435"/>
                  <a:pt x="87475" y="55709"/>
                  <a:pt x="87166" y="55709"/>
                </a:cubicBezTo>
                <a:cubicBezTo>
                  <a:pt x="86856" y="55709"/>
                  <a:pt x="86606" y="55459"/>
                  <a:pt x="86606" y="55138"/>
                </a:cubicBezTo>
                <a:cubicBezTo>
                  <a:pt x="86606" y="54828"/>
                  <a:pt x="86856" y="54578"/>
                  <a:pt x="87166" y="54578"/>
                </a:cubicBezTo>
                <a:close/>
                <a:moveTo>
                  <a:pt x="90904" y="54578"/>
                </a:moveTo>
                <a:cubicBezTo>
                  <a:pt x="91214" y="54578"/>
                  <a:pt x="91464" y="54828"/>
                  <a:pt x="91464" y="55138"/>
                </a:cubicBezTo>
                <a:cubicBezTo>
                  <a:pt x="91464" y="55459"/>
                  <a:pt x="91214" y="55709"/>
                  <a:pt x="90904" y="55709"/>
                </a:cubicBezTo>
                <a:cubicBezTo>
                  <a:pt x="90595" y="55709"/>
                  <a:pt x="90345" y="55459"/>
                  <a:pt x="90345" y="55138"/>
                </a:cubicBezTo>
                <a:cubicBezTo>
                  <a:pt x="90345" y="54828"/>
                  <a:pt x="90595" y="54578"/>
                  <a:pt x="90904" y="54578"/>
                </a:cubicBezTo>
                <a:close/>
                <a:moveTo>
                  <a:pt x="94631" y="54578"/>
                </a:moveTo>
                <a:cubicBezTo>
                  <a:pt x="94929" y="54578"/>
                  <a:pt x="95191" y="54828"/>
                  <a:pt x="95191" y="55138"/>
                </a:cubicBezTo>
                <a:cubicBezTo>
                  <a:pt x="95191" y="55435"/>
                  <a:pt x="94941" y="55709"/>
                  <a:pt x="94631" y="55709"/>
                </a:cubicBezTo>
                <a:cubicBezTo>
                  <a:pt x="94310" y="55709"/>
                  <a:pt x="94060" y="55459"/>
                  <a:pt x="94060" y="55138"/>
                </a:cubicBezTo>
                <a:cubicBezTo>
                  <a:pt x="94071" y="54828"/>
                  <a:pt x="94310" y="54578"/>
                  <a:pt x="94631" y="54578"/>
                </a:cubicBezTo>
                <a:close/>
                <a:moveTo>
                  <a:pt x="98346" y="54578"/>
                </a:moveTo>
                <a:cubicBezTo>
                  <a:pt x="98655" y="54578"/>
                  <a:pt x="98905" y="54828"/>
                  <a:pt x="98905" y="55138"/>
                </a:cubicBezTo>
                <a:cubicBezTo>
                  <a:pt x="98905" y="55459"/>
                  <a:pt x="98655" y="55709"/>
                  <a:pt x="98346" y="55709"/>
                </a:cubicBezTo>
                <a:cubicBezTo>
                  <a:pt x="98036" y="55709"/>
                  <a:pt x="97786" y="55459"/>
                  <a:pt x="97786" y="55138"/>
                </a:cubicBezTo>
                <a:cubicBezTo>
                  <a:pt x="97786" y="54828"/>
                  <a:pt x="98036" y="54578"/>
                  <a:pt x="98346" y="54578"/>
                </a:cubicBezTo>
                <a:close/>
                <a:moveTo>
                  <a:pt x="102084" y="54578"/>
                </a:moveTo>
                <a:cubicBezTo>
                  <a:pt x="102382" y="54578"/>
                  <a:pt x="102644" y="54828"/>
                  <a:pt x="102644" y="55138"/>
                </a:cubicBezTo>
                <a:cubicBezTo>
                  <a:pt x="102644" y="55435"/>
                  <a:pt x="102394" y="55709"/>
                  <a:pt x="102084" y="55709"/>
                </a:cubicBezTo>
                <a:cubicBezTo>
                  <a:pt x="101787" y="55709"/>
                  <a:pt x="101513" y="55459"/>
                  <a:pt x="101513" y="55138"/>
                </a:cubicBezTo>
                <a:cubicBezTo>
                  <a:pt x="101513" y="54828"/>
                  <a:pt x="101775" y="54578"/>
                  <a:pt x="102084" y="54578"/>
                </a:cubicBezTo>
                <a:close/>
                <a:moveTo>
                  <a:pt x="105799" y="54578"/>
                </a:moveTo>
                <a:cubicBezTo>
                  <a:pt x="106121" y="54578"/>
                  <a:pt x="106371" y="54828"/>
                  <a:pt x="106371" y="55138"/>
                </a:cubicBezTo>
                <a:cubicBezTo>
                  <a:pt x="106371" y="55459"/>
                  <a:pt x="106109" y="55709"/>
                  <a:pt x="105799" y="55709"/>
                </a:cubicBezTo>
                <a:cubicBezTo>
                  <a:pt x="105490" y="55709"/>
                  <a:pt x="105239" y="55459"/>
                  <a:pt x="105239" y="55138"/>
                </a:cubicBezTo>
                <a:cubicBezTo>
                  <a:pt x="105239" y="54828"/>
                  <a:pt x="105490" y="54578"/>
                  <a:pt x="105799" y="54578"/>
                </a:cubicBezTo>
                <a:close/>
                <a:moveTo>
                  <a:pt x="109538" y="54578"/>
                </a:moveTo>
                <a:cubicBezTo>
                  <a:pt x="109835" y="54578"/>
                  <a:pt x="110109" y="54828"/>
                  <a:pt x="110109" y="55138"/>
                </a:cubicBezTo>
                <a:cubicBezTo>
                  <a:pt x="110109" y="55435"/>
                  <a:pt x="109847" y="55709"/>
                  <a:pt x="109538" y="55709"/>
                </a:cubicBezTo>
                <a:cubicBezTo>
                  <a:pt x="109228" y="55709"/>
                  <a:pt x="108978" y="55459"/>
                  <a:pt x="108978" y="55138"/>
                </a:cubicBezTo>
                <a:cubicBezTo>
                  <a:pt x="108978" y="54828"/>
                  <a:pt x="109228" y="54578"/>
                  <a:pt x="109538" y="54578"/>
                </a:cubicBezTo>
                <a:close/>
                <a:moveTo>
                  <a:pt x="113264" y="54578"/>
                </a:moveTo>
                <a:cubicBezTo>
                  <a:pt x="113574" y="54578"/>
                  <a:pt x="113824" y="54828"/>
                  <a:pt x="113824" y="55138"/>
                </a:cubicBezTo>
                <a:cubicBezTo>
                  <a:pt x="113824" y="55459"/>
                  <a:pt x="113574" y="55709"/>
                  <a:pt x="113264" y="55709"/>
                </a:cubicBezTo>
                <a:cubicBezTo>
                  <a:pt x="112943" y="55709"/>
                  <a:pt x="112693" y="55459"/>
                  <a:pt x="112693" y="55138"/>
                </a:cubicBezTo>
                <a:cubicBezTo>
                  <a:pt x="112693" y="54828"/>
                  <a:pt x="112943" y="54578"/>
                  <a:pt x="113264" y="54578"/>
                </a:cubicBezTo>
                <a:close/>
                <a:moveTo>
                  <a:pt x="116991" y="54578"/>
                </a:moveTo>
                <a:cubicBezTo>
                  <a:pt x="117289" y="54578"/>
                  <a:pt x="117562" y="54828"/>
                  <a:pt x="117562" y="55138"/>
                </a:cubicBezTo>
                <a:cubicBezTo>
                  <a:pt x="117562" y="55435"/>
                  <a:pt x="117312" y="55709"/>
                  <a:pt x="116991" y="55709"/>
                </a:cubicBezTo>
                <a:cubicBezTo>
                  <a:pt x="116681" y="55709"/>
                  <a:pt x="116431" y="55459"/>
                  <a:pt x="116431" y="55138"/>
                </a:cubicBezTo>
                <a:cubicBezTo>
                  <a:pt x="116431" y="54828"/>
                  <a:pt x="116681" y="54578"/>
                  <a:pt x="116991" y="54578"/>
                </a:cubicBezTo>
                <a:close/>
                <a:moveTo>
                  <a:pt x="120718" y="54578"/>
                </a:moveTo>
                <a:cubicBezTo>
                  <a:pt x="121027" y="54578"/>
                  <a:pt x="121277" y="54828"/>
                  <a:pt x="121277" y="55138"/>
                </a:cubicBezTo>
                <a:cubicBezTo>
                  <a:pt x="121277" y="55459"/>
                  <a:pt x="121027" y="55709"/>
                  <a:pt x="120718" y="55709"/>
                </a:cubicBezTo>
                <a:cubicBezTo>
                  <a:pt x="120408" y="55709"/>
                  <a:pt x="120146" y="55459"/>
                  <a:pt x="120146" y="55138"/>
                </a:cubicBezTo>
                <a:cubicBezTo>
                  <a:pt x="120146" y="54828"/>
                  <a:pt x="120420" y="54578"/>
                  <a:pt x="120718" y="54578"/>
                </a:cubicBezTo>
                <a:close/>
                <a:moveTo>
                  <a:pt x="124456" y="54578"/>
                </a:moveTo>
                <a:cubicBezTo>
                  <a:pt x="124754" y="54578"/>
                  <a:pt x="125016" y="54828"/>
                  <a:pt x="125016" y="55138"/>
                </a:cubicBezTo>
                <a:cubicBezTo>
                  <a:pt x="125016" y="55435"/>
                  <a:pt x="124766" y="55709"/>
                  <a:pt x="124456" y="55709"/>
                </a:cubicBezTo>
                <a:cubicBezTo>
                  <a:pt x="124135" y="55709"/>
                  <a:pt x="123885" y="55459"/>
                  <a:pt x="123885" y="55138"/>
                </a:cubicBezTo>
                <a:cubicBezTo>
                  <a:pt x="123885" y="54828"/>
                  <a:pt x="124135" y="54578"/>
                  <a:pt x="124456" y="54578"/>
                </a:cubicBezTo>
                <a:close/>
                <a:moveTo>
                  <a:pt x="128171" y="54578"/>
                </a:moveTo>
                <a:cubicBezTo>
                  <a:pt x="128480" y="54578"/>
                  <a:pt x="128742" y="54828"/>
                  <a:pt x="128742" y="55138"/>
                </a:cubicBezTo>
                <a:cubicBezTo>
                  <a:pt x="128742" y="55459"/>
                  <a:pt x="128480" y="55709"/>
                  <a:pt x="128171" y="55709"/>
                </a:cubicBezTo>
                <a:cubicBezTo>
                  <a:pt x="127861" y="55709"/>
                  <a:pt x="127611" y="55459"/>
                  <a:pt x="127611" y="55138"/>
                </a:cubicBezTo>
                <a:cubicBezTo>
                  <a:pt x="127611" y="54828"/>
                  <a:pt x="127861" y="54578"/>
                  <a:pt x="128171" y="54578"/>
                </a:cubicBezTo>
                <a:close/>
                <a:moveTo>
                  <a:pt x="131898" y="54578"/>
                </a:moveTo>
                <a:cubicBezTo>
                  <a:pt x="132195" y="54578"/>
                  <a:pt x="132457" y="54828"/>
                  <a:pt x="132457" y="55138"/>
                </a:cubicBezTo>
                <a:cubicBezTo>
                  <a:pt x="132457" y="55435"/>
                  <a:pt x="132207" y="55709"/>
                  <a:pt x="131898" y="55709"/>
                </a:cubicBezTo>
                <a:cubicBezTo>
                  <a:pt x="131600" y="55709"/>
                  <a:pt x="131326" y="55459"/>
                  <a:pt x="131326" y="55138"/>
                </a:cubicBezTo>
                <a:cubicBezTo>
                  <a:pt x="131338" y="54828"/>
                  <a:pt x="131576" y="54578"/>
                  <a:pt x="131898" y="54578"/>
                </a:cubicBezTo>
                <a:close/>
                <a:moveTo>
                  <a:pt x="135624" y="54578"/>
                </a:moveTo>
                <a:cubicBezTo>
                  <a:pt x="135946" y="54578"/>
                  <a:pt x="136196" y="54828"/>
                  <a:pt x="136196" y="55138"/>
                </a:cubicBezTo>
                <a:cubicBezTo>
                  <a:pt x="136196" y="55459"/>
                  <a:pt x="135934" y="55709"/>
                  <a:pt x="135624" y="55709"/>
                </a:cubicBezTo>
                <a:cubicBezTo>
                  <a:pt x="135315" y="55709"/>
                  <a:pt x="135065" y="55459"/>
                  <a:pt x="135065" y="55138"/>
                </a:cubicBezTo>
                <a:cubicBezTo>
                  <a:pt x="135065" y="54828"/>
                  <a:pt x="135315" y="54578"/>
                  <a:pt x="135624" y="54578"/>
                </a:cubicBezTo>
                <a:close/>
                <a:moveTo>
                  <a:pt x="139351" y="54578"/>
                </a:moveTo>
                <a:cubicBezTo>
                  <a:pt x="139649" y="54578"/>
                  <a:pt x="139910" y="54828"/>
                  <a:pt x="139910" y="55138"/>
                </a:cubicBezTo>
                <a:cubicBezTo>
                  <a:pt x="139910" y="55435"/>
                  <a:pt x="139660" y="55709"/>
                  <a:pt x="139351" y="55709"/>
                </a:cubicBezTo>
                <a:cubicBezTo>
                  <a:pt x="139053" y="55709"/>
                  <a:pt x="138779" y="55459"/>
                  <a:pt x="138779" y="55138"/>
                </a:cubicBezTo>
                <a:cubicBezTo>
                  <a:pt x="138779" y="54828"/>
                  <a:pt x="139041" y="54578"/>
                  <a:pt x="139351" y="54578"/>
                </a:cubicBezTo>
                <a:close/>
                <a:moveTo>
                  <a:pt x="143089" y="54578"/>
                </a:moveTo>
                <a:cubicBezTo>
                  <a:pt x="143399" y="54578"/>
                  <a:pt x="143649" y="54828"/>
                  <a:pt x="143649" y="55138"/>
                </a:cubicBezTo>
                <a:cubicBezTo>
                  <a:pt x="143649" y="55459"/>
                  <a:pt x="143399" y="55709"/>
                  <a:pt x="143089" y="55709"/>
                </a:cubicBezTo>
                <a:cubicBezTo>
                  <a:pt x="142768" y="55709"/>
                  <a:pt x="142518" y="55459"/>
                  <a:pt x="142518" y="55138"/>
                </a:cubicBezTo>
                <a:cubicBezTo>
                  <a:pt x="142518" y="54828"/>
                  <a:pt x="142768" y="54578"/>
                  <a:pt x="143089" y="54578"/>
                </a:cubicBezTo>
                <a:close/>
                <a:moveTo>
                  <a:pt x="146804" y="54578"/>
                </a:moveTo>
                <a:cubicBezTo>
                  <a:pt x="147102" y="54578"/>
                  <a:pt x="147376" y="54828"/>
                  <a:pt x="147376" y="55138"/>
                </a:cubicBezTo>
                <a:cubicBezTo>
                  <a:pt x="147376" y="55435"/>
                  <a:pt x="147114" y="55709"/>
                  <a:pt x="146804" y="55709"/>
                </a:cubicBezTo>
                <a:cubicBezTo>
                  <a:pt x="146495" y="55709"/>
                  <a:pt x="146245" y="55459"/>
                  <a:pt x="146245" y="55138"/>
                </a:cubicBezTo>
                <a:cubicBezTo>
                  <a:pt x="146257" y="54828"/>
                  <a:pt x="146495" y="54578"/>
                  <a:pt x="146804" y="54578"/>
                </a:cubicBezTo>
                <a:close/>
                <a:moveTo>
                  <a:pt x="150543" y="54578"/>
                </a:moveTo>
                <a:cubicBezTo>
                  <a:pt x="150852" y="54578"/>
                  <a:pt x="151102" y="54828"/>
                  <a:pt x="151102" y="55138"/>
                </a:cubicBezTo>
                <a:cubicBezTo>
                  <a:pt x="151102" y="55459"/>
                  <a:pt x="150852" y="55709"/>
                  <a:pt x="150543" y="55709"/>
                </a:cubicBezTo>
                <a:cubicBezTo>
                  <a:pt x="150233" y="55709"/>
                  <a:pt x="149971" y="55459"/>
                  <a:pt x="149971" y="55138"/>
                </a:cubicBezTo>
                <a:cubicBezTo>
                  <a:pt x="149971" y="54828"/>
                  <a:pt x="150233" y="54578"/>
                  <a:pt x="150543" y="54578"/>
                </a:cubicBezTo>
                <a:close/>
                <a:moveTo>
                  <a:pt x="3405" y="56436"/>
                </a:moveTo>
                <a:cubicBezTo>
                  <a:pt x="3703" y="56436"/>
                  <a:pt x="3977" y="56686"/>
                  <a:pt x="3977" y="57007"/>
                </a:cubicBezTo>
                <a:cubicBezTo>
                  <a:pt x="3977" y="57305"/>
                  <a:pt x="3727" y="57567"/>
                  <a:pt x="3405" y="57567"/>
                </a:cubicBezTo>
                <a:cubicBezTo>
                  <a:pt x="3096" y="57567"/>
                  <a:pt x="2846" y="57317"/>
                  <a:pt x="2846" y="57007"/>
                </a:cubicBezTo>
                <a:cubicBezTo>
                  <a:pt x="2858" y="56686"/>
                  <a:pt x="3096" y="56436"/>
                  <a:pt x="3405" y="56436"/>
                </a:cubicBezTo>
                <a:close/>
                <a:moveTo>
                  <a:pt x="7132" y="56436"/>
                </a:moveTo>
                <a:cubicBezTo>
                  <a:pt x="7430" y="56436"/>
                  <a:pt x="7692" y="56686"/>
                  <a:pt x="7692" y="57007"/>
                </a:cubicBezTo>
                <a:cubicBezTo>
                  <a:pt x="7692" y="57305"/>
                  <a:pt x="7442" y="57567"/>
                  <a:pt x="7132" y="57567"/>
                </a:cubicBezTo>
                <a:cubicBezTo>
                  <a:pt x="6834" y="57567"/>
                  <a:pt x="6560" y="57317"/>
                  <a:pt x="6560" y="57007"/>
                </a:cubicBezTo>
                <a:cubicBezTo>
                  <a:pt x="6584" y="56686"/>
                  <a:pt x="6822" y="56436"/>
                  <a:pt x="7132" y="56436"/>
                </a:cubicBezTo>
                <a:close/>
                <a:moveTo>
                  <a:pt x="10871" y="56436"/>
                </a:moveTo>
                <a:cubicBezTo>
                  <a:pt x="11168" y="56436"/>
                  <a:pt x="11430" y="56686"/>
                  <a:pt x="11430" y="57007"/>
                </a:cubicBezTo>
                <a:cubicBezTo>
                  <a:pt x="11430" y="57305"/>
                  <a:pt x="11180" y="57567"/>
                  <a:pt x="10871" y="57567"/>
                </a:cubicBezTo>
                <a:cubicBezTo>
                  <a:pt x="10573" y="57567"/>
                  <a:pt x="10299" y="57317"/>
                  <a:pt x="10299" y="57007"/>
                </a:cubicBezTo>
                <a:cubicBezTo>
                  <a:pt x="10299" y="56686"/>
                  <a:pt x="10549" y="56436"/>
                  <a:pt x="10871" y="56436"/>
                </a:cubicBezTo>
                <a:close/>
                <a:moveTo>
                  <a:pt x="14585" y="56436"/>
                </a:moveTo>
                <a:cubicBezTo>
                  <a:pt x="14883" y="56436"/>
                  <a:pt x="15157" y="56686"/>
                  <a:pt x="15157" y="57007"/>
                </a:cubicBezTo>
                <a:cubicBezTo>
                  <a:pt x="15157" y="57305"/>
                  <a:pt x="14895" y="57567"/>
                  <a:pt x="14585" y="57567"/>
                </a:cubicBezTo>
                <a:cubicBezTo>
                  <a:pt x="14288" y="57567"/>
                  <a:pt x="14014" y="57317"/>
                  <a:pt x="14014" y="57007"/>
                </a:cubicBezTo>
                <a:cubicBezTo>
                  <a:pt x="14038" y="56686"/>
                  <a:pt x="14276" y="56436"/>
                  <a:pt x="14585" y="56436"/>
                </a:cubicBezTo>
                <a:close/>
                <a:moveTo>
                  <a:pt x="18324" y="56436"/>
                </a:moveTo>
                <a:cubicBezTo>
                  <a:pt x="18622" y="56436"/>
                  <a:pt x="18883" y="56686"/>
                  <a:pt x="18883" y="57007"/>
                </a:cubicBezTo>
                <a:cubicBezTo>
                  <a:pt x="18883" y="57305"/>
                  <a:pt x="18633" y="57567"/>
                  <a:pt x="18324" y="57567"/>
                </a:cubicBezTo>
                <a:cubicBezTo>
                  <a:pt x="18026" y="57567"/>
                  <a:pt x="17752" y="57317"/>
                  <a:pt x="17752" y="57007"/>
                </a:cubicBezTo>
                <a:cubicBezTo>
                  <a:pt x="17752" y="56686"/>
                  <a:pt x="18014" y="56436"/>
                  <a:pt x="18324" y="56436"/>
                </a:cubicBezTo>
                <a:close/>
                <a:moveTo>
                  <a:pt x="22039" y="56436"/>
                </a:moveTo>
                <a:cubicBezTo>
                  <a:pt x="22336" y="56436"/>
                  <a:pt x="22610" y="56686"/>
                  <a:pt x="22610" y="57007"/>
                </a:cubicBezTo>
                <a:cubicBezTo>
                  <a:pt x="22610" y="57305"/>
                  <a:pt x="22360" y="57567"/>
                  <a:pt x="22039" y="57567"/>
                </a:cubicBezTo>
                <a:cubicBezTo>
                  <a:pt x="21729" y="57567"/>
                  <a:pt x="21479" y="57317"/>
                  <a:pt x="21479" y="57007"/>
                </a:cubicBezTo>
                <a:cubicBezTo>
                  <a:pt x="21491" y="56686"/>
                  <a:pt x="21729" y="56436"/>
                  <a:pt x="22039" y="56436"/>
                </a:cubicBezTo>
                <a:close/>
                <a:moveTo>
                  <a:pt x="25777" y="56436"/>
                </a:moveTo>
                <a:cubicBezTo>
                  <a:pt x="26075" y="56436"/>
                  <a:pt x="26349" y="56686"/>
                  <a:pt x="26349" y="57007"/>
                </a:cubicBezTo>
                <a:cubicBezTo>
                  <a:pt x="26349" y="57305"/>
                  <a:pt x="26087" y="57567"/>
                  <a:pt x="25777" y="57567"/>
                </a:cubicBezTo>
                <a:cubicBezTo>
                  <a:pt x="25468" y="57567"/>
                  <a:pt x="25206" y="57317"/>
                  <a:pt x="25206" y="57007"/>
                </a:cubicBezTo>
                <a:cubicBezTo>
                  <a:pt x="25218" y="56686"/>
                  <a:pt x="25468" y="56436"/>
                  <a:pt x="25777" y="56436"/>
                </a:cubicBezTo>
                <a:close/>
                <a:moveTo>
                  <a:pt x="29504" y="56436"/>
                </a:moveTo>
                <a:cubicBezTo>
                  <a:pt x="29801" y="56436"/>
                  <a:pt x="30063" y="56686"/>
                  <a:pt x="30063" y="57007"/>
                </a:cubicBezTo>
                <a:cubicBezTo>
                  <a:pt x="30063" y="57305"/>
                  <a:pt x="29813" y="57567"/>
                  <a:pt x="29504" y="57567"/>
                </a:cubicBezTo>
                <a:cubicBezTo>
                  <a:pt x="29182" y="57567"/>
                  <a:pt x="28932" y="57317"/>
                  <a:pt x="28932" y="57007"/>
                </a:cubicBezTo>
                <a:cubicBezTo>
                  <a:pt x="28944" y="56686"/>
                  <a:pt x="29182" y="56436"/>
                  <a:pt x="29504" y="56436"/>
                </a:cubicBezTo>
                <a:close/>
                <a:moveTo>
                  <a:pt x="33230" y="56436"/>
                </a:moveTo>
                <a:cubicBezTo>
                  <a:pt x="33528" y="56436"/>
                  <a:pt x="33802" y="56686"/>
                  <a:pt x="33802" y="57007"/>
                </a:cubicBezTo>
                <a:cubicBezTo>
                  <a:pt x="33802" y="57305"/>
                  <a:pt x="33552" y="57567"/>
                  <a:pt x="33230" y="57567"/>
                </a:cubicBezTo>
                <a:cubicBezTo>
                  <a:pt x="32921" y="57567"/>
                  <a:pt x="32671" y="57317"/>
                  <a:pt x="32671" y="57007"/>
                </a:cubicBezTo>
                <a:cubicBezTo>
                  <a:pt x="32671" y="56686"/>
                  <a:pt x="32921" y="56436"/>
                  <a:pt x="33230" y="56436"/>
                </a:cubicBezTo>
                <a:close/>
                <a:moveTo>
                  <a:pt x="36957" y="56436"/>
                </a:moveTo>
                <a:cubicBezTo>
                  <a:pt x="37255" y="56436"/>
                  <a:pt x="37517" y="56686"/>
                  <a:pt x="37517" y="57007"/>
                </a:cubicBezTo>
                <a:cubicBezTo>
                  <a:pt x="37517" y="57305"/>
                  <a:pt x="37267" y="57567"/>
                  <a:pt x="36957" y="57567"/>
                </a:cubicBezTo>
                <a:cubicBezTo>
                  <a:pt x="36648" y="57567"/>
                  <a:pt x="36386" y="57317"/>
                  <a:pt x="36386" y="57007"/>
                </a:cubicBezTo>
                <a:cubicBezTo>
                  <a:pt x="36409" y="56686"/>
                  <a:pt x="36648" y="56436"/>
                  <a:pt x="36957" y="56436"/>
                </a:cubicBezTo>
                <a:close/>
                <a:moveTo>
                  <a:pt x="40672" y="56436"/>
                </a:moveTo>
                <a:cubicBezTo>
                  <a:pt x="40970" y="56436"/>
                  <a:pt x="41243" y="56686"/>
                  <a:pt x="41243" y="57007"/>
                </a:cubicBezTo>
                <a:cubicBezTo>
                  <a:pt x="41243" y="57305"/>
                  <a:pt x="40993" y="57567"/>
                  <a:pt x="40672" y="57567"/>
                </a:cubicBezTo>
                <a:cubicBezTo>
                  <a:pt x="40374" y="57567"/>
                  <a:pt x="40112" y="57317"/>
                  <a:pt x="40112" y="57007"/>
                </a:cubicBezTo>
                <a:cubicBezTo>
                  <a:pt x="40124" y="56686"/>
                  <a:pt x="40362" y="56436"/>
                  <a:pt x="40672" y="56436"/>
                </a:cubicBezTo>
                <a:close/>
                <a:moveTo>
                  <a:pt x="44410" y="56436"/>
                </a:moveTo>
                <a:cubicBezTo>
                  <a:pt x="44708" y="56436"/>
                  <a:pt x="44982" y="56686"/>
                  <a:pt x="44982" y="57007"/>
                </a:cubicBezTo>
                <a:cubicBezTo>
                  <a:pt x="44982" y="57305"/>
                  <a:pt x="44720" y="57567"/>
                  <a:pt x="44410" y="57567"/>
                </a:cubicBezTo>
                <a:cubicBezTo>
                  <a:pt x="44113" y="57567"/>
                  <a:pt x="43851" y="57317"/>
                  <a:pt x="43851" y="57007"/>
                </a:cubicBezTo>
                <a:cubicBezTo>
                  <a:pt x="43851" y="56686"/>
                  <a:pt x="44101" y="56436"/>
                  <a:pt x="44410" y="56436"/>
                </a:cubicBezTo>
                <a:close/>
                <a:moveTo>
                  <a:pt x="48137" y="56436"/>
                </a:moveTo>
                <a:cubicBezTo>
                  <a:pt x="48435" y="56436"/>
                  <a:pt x="48697" y="56686"/>
                  <a:pt x="48697" y="57007"/>
                </a:cubicBezTo>
                <a:cubicBezTo>
                  <a:pt x="48697" y="57305"/>
                  <a:pt x="48447" y="57567"/>
                  <a:pt x="48137" y="57567"/>
                </a:cubicBezTo>
                <a:cubicBezTo>
                  <a:pt x="47839" y="57567"/>
                  <a:pt x="47566" y="57317"/>
                  <a:pt x="47566" y="57007"/>
                </a:cubicBezTo>
                <a:cubicBezTo>
                  <a:pt x="47578" y="56686"/>
                  <a:pt x="47839" y="56436"/>
                  <a:pt x="48137" y="56436"/>
                </a:cubicBezTo>
                <a:close/>
                <a:moveTo>
                  <a:pt x="51864" y="56436"/>
                </a:moveTo>
                <a:cubicBezTo>
                  <a:pt x="52161" y="56436"/>
                  <a:pt x="52435" y="56686"/>
                  <a:pt x="52435" y="57007"/>
                </a:cubicBezTo>
                <a:cubicBezTo>
                  <a:pt x="52435" y="57305"/>
                  <a:pt x="52185" y="57567"/>
                  <a:pt x="51864" y="57567"/>
                </a:cubicBezTo>
                <a:cubicBezTo>
                  <a:pt x="51566" y="57567"/>
                  <a:pt x="51304" y="57317"/>
                  <a:pt x="51304" y="57007"/>
                </a:cubicBezTo>
                <a:cubicBezTo>
                  <a:pt x="51304" y="56686"/>
                  <a:pt x="51554" y="56436"/>
                  <a:pt x="51864" y="56436"/>
                </a:cubicBezTo>
                <a:close/>
                <a:moveTo>
                  <a:pt x="55602" y="56436"/>
                </a:moveTo>
                <a:cubicBezTo>
                  <a:pt x="55900" y="56436"/>
                  <a:pt x="56174" y="56686"/>
                  <a:pt x="56174" y="57007"/>
                </a:cubicBezTo>
                <a:cubicBezTo>
                  <a:pt x="56174" y="57305"/>
                  <a:pt x="55912" y="57567"/>
                  <a:pt x="55602" y="57567"/>
                </a:cubicBezTo>
                <a:cubicBezTo>
                  <a:pt x="55293" y="57567"/>
                  <a:pt x="55043" y="57317"/>
                  <a:pt x="55043" y="57007"/>
                </a:cubicBezTo>
                <a:cubicBezTo>
                  <a:pt x="55043" y="56686"/>
                  <a:pt x="55293" y="56436"/>
                  <a:pt x="55602" y="56436"/>
                </a:cubicBezTo>
                <a:close/>
                <a:moveTo>
                  <a:pt x="59329" y="56436"/>
                </a:moveTo>
                <a:cubicBezTo>
                  <a:pt x="59627" y="56436"/>
                  <a:pt x="59889" y="56686"/>
                  <a:pt x="59889" y="57007"/>
                </a:cubicBezTo>
                <a:cubicBezTo>
                  <a:pt x="59889" y="57305"/>
                  <a:pt x="59639" y="57567"/>
                  <a:pt x="59329" y="57567"/>
                </a:cubicBezTo>
                <a:cubicBezTo>
                  <a:pt x="59008" y="57567"/>
                  <a:pt x="58757" y="57317"/>
                  <a:pt x="58757" y="57007"/>
                </a:cubicBezTo>
                <a:cubicBezTo>
                  <a:pt x="58757" y="56686"/>
                  <a:pt x="59008" y="56436"/>
                  <a:pt x="59329" y="56436"/>
                </a:cubicBezTo>
                <a:close/>
                <a:moveTo>
                  <a:pt x="63056" y="56436"/>
                </a:moveTo>
                <a:cubicBezTo>
                  <a:pt x="63353" y="56436"/>
                  <a:pt x="63627" y="56686"/>
                  <a:pt x="63627" y="57007"/>
                </a:cubicBezTo>
                <a:cubicBezTo>
                  <a:pt x="63627" y="57305"/>
                  <a:pt x="63377" y="57567"/>
                  <a:pt x="63056" y="57567"/>
                </a:cubicBezTo>
                <a:cubicBezTo>
                  <a:pt x="62746" y="57567"/>
                  <a:pt x="62496" y="57317"/>
                  <a:pt x="62496" y="57007"/>
                </a:cubicBezTo>
                <a:cubicBezTo>
                  <a:pt x="62496" y="56686"/>
                  <a:pt x="62746" y="56436"/>
                  <a:pt x="63056" y="56436"/>
                </a:cubicBezTo>
                <a:close/>
                <a:moveTo>
                  <a:pt x="66782" y="56436"/>
                </a:moveTo>
                <a:cubicBezTo>
                  <a:pt x="67080" y="56436"/>
                  <a:pt x="67342" y="56686"/>
                  <a:pt x="67342" y="57007"/>
                </a:cubicBezTo>
                <a:cubicBezTo>
                  <a:pt x="67342" y="57305"/>
                  <a:pt x="67092" y="57567"/>
                  <a:pt x="66782" y="57567"/>
                </a:cubicBezTo>
                <a:cubicBezTo>
                  <a:pt x="66473" y="57567"/>
                  <a:pt x="66211" y="57317"/>
                  <a:pt x="66211" y="57007"/>
                </a:cubicBezTo>
                <a:cubicBezTo>
                  <a:pt x="66235" y="56686"/>
                  <a:pt x="66473" y="56436"/>
                  <a:pt x="66782" y="56436"/>
                </a:cubicBezTo>
                <a:close/>
                <a:moveTo>
                  <a:pt x="70509" y="56436"/>
                </a:moveTo>
                <a:cubicBezTo>
                  <a:pt x="70807" y="56436"/>
                  <a:pt x="71080" y="56686"/>
                  <a:pt x="71080" y="57007"/>
                </a:cubicBezTo>
                <a:cubicBezTo>
                  <a:pt x="71080" y="57305"/>
                  <a:pt x="70830" y="57567"/>
                  <a:pt x="70509" y="57567"/>
                </a:cubicBezTo>
                <a:cubicBezTo>
                  <a:pt x="70199" y="57567"/>
                  <a:pt x="69949" y="57317"/>
                  <a:pt x="69949" y="57007"/>
                </a:cubicBezTo>
                <a:cubicBezTo>
                  <a:pt x="69949" y="56686"/>
                  <a:pt x="70199" y="56436"/>
                  <a:pt x="70509" y="56436"/>
                </a:cubicBezTo>
                <a:close/>
                <a:moveTo>
                  <a:pt x="74236" y="56436"/>
                </a:moveTo>
                <a:cubicBezTo>
                  <a:pt x="74533" y="56436"/>
                  <a:pt x="74795" y="56686"/>
                  <a:pt x="74795" y="57007"/>
                </a:cubicBezTo>
                <a:cubicBezTo>
                  <a:pt x="74795" y="57305"/>
                  <a:pt x="74545" y="57567"/>
                  <a:pt x="74236" y="57567"/>
                </a:cubicBezTo>
                <a:cubicBezTo>
                  <a:pt x="73938" y="57567"/>
                  <a:pt x="73676" y="57317"/>
                  <a:pt x="73676" y="57007"/>
                </a:cubicBezTo>
                <a:cubicBezTo>
                  <a:pt x="73676" y="56686"/>
                  <a:pt x="73926" y="56436"/>
                  <a:pt x="74236" y="56436"/>
                </a:cubicBezTo>
                <a:close/>
                <a:moveTo>
                  <a:pt x="77855" y="56436"/>
                </a:moveTo>
                <a:cubicBezTo>
                  <a:pt x="78153" y="56436"/>
                  <a:pt x="78415" y="56686"/>
                  <a:pt x="78415" y="57007"/>
                </a:cubicBezTo>
                <a:cubicBezTo>
                  <a:pt x="78415" y="57305"/>
                  <a:pt x="78165" y="57567"/>
                  <a:pt x="77855" y="57567"/>
                </a:cubicBezTo>
                <a:cubicBezTo>
                  <a:pt x="77546" y="57567"/>
                  <a:pt x="77284" y="57317"/>
                  <a:pt x="77284" y="57007"/>
                </a:cubicBezTo>
                <a:cubicBezTo>
                  <a:pt x="77284" y="56686"/>
                  <a:pt x="77546" y="56436"/>
                  <a:pt x="77855" y="56436"/>
                </a:cubicBezTo>
                <a:close/>
                <a:moveTo>
                  <a:pt x="81570" y="56436"/>
                </a:moveTo>
                <a:cubicBezTo>
                  <a:pt x="81868" y="56436"/>
                  <a:pt x="82141" y="56686"/>
                  <a:pt x="82141" y="57007"/>
                </a:cubicBezTo>
                <a:cubicBezTo>
                  <a:pt x="82141" y="57305"/>
                  <a:pt x="81879" y="57567"/>
                  <a:pt x="81570" y="57567"/>
                </a:cubicBezTo>
                <a:cubicBezTo>
                  <a:pt x="81260" y="57567"/>
                  <a:pt x="81010" y="57317"/>
                  <a:pt x="81010" y="57007"/>
                </a:cubicBezTo>
                <a:cubicBezTo>
                  <a:pt x="81022" y="56686"/>
                  <a:pt x="81260" y="56436"/>
                  <a:pt x="81570" y="56436"/>
                </a:cubicBezTo>
                <a:close/>
                <a:moveTo>
                  <a:pt x="85308" y="56436"/>
                </a:moveTo>
                <a:cubicBezTo>
                  <a:pt x="85606" y="56436"/>
                  <a:pt x="85880" y="56686"/>
                  <a:pt x="85880" y="57007"/>
                </a:cubicBezTo>
                <a:cubicBezTo>
                  <a:pt x="85880" y="57305"/>
                  <a:pt x="85618" y="57567"/>
                  <a:pt x="85308" y="57567"/>
                </a:cubicBezTo>
                <a:cubicBezTo>
                  <a:pt x="84999" y="57567"/>
                  <a:pt x="84749" y="57317"/>
                  <a:pt x="84749" y="57007"/>
                </a:cubicBezTo>
                <a:cubicBezTo>
                  <a:pt x="84749" y="56686"/>
                  <a:pt x="84999" y="56436"/>
                  <a:pt x="85308" y="56436"/>
                </a:cubicBezTo>
                <a:close/>
                <a:moveTo>
                  <a:pt x="89035" y="56436"/>
                </a:moveTo>
                <a:cubicBezTo>
                  <a:pt x="89333" y="56436"/>
                  <a:pt x="89595" y="56686"/>
                  <a:pt x="89595" y="57007"/>
                </a:cubicBezTo>
                <a:cubicBezTo>
                  <a:pt x="89595" y="57305"/>
                  <a:pt x="89345" y="57567"/>
                  <a:pt x="89035" y="57567"/>
                </a:cubicBezTo>
                <a:cubicBezTo>
                  <a:pt x="88714" y="57567"/>
                  <a:pt x="88464" y="57317"/>
                  <a:pt x="88464" y="57007"/>
                </a:cubicBezTo>
                <a:cubicBezTo>
                  <a:pt x="88475" y="56686"/>
                  <a:pt x="88714" y="56436"/>
                  <a:pt x="89035" y="56436"/>
                </a:cubicBezTo>
                <a:close/>
                <a:moveTo>
                  <a:pt x="92762" y="56436"/>
                </a:moveTo>
                <a:cubicBezTo>
                  <a:pt x="93059" y="56436"/>
                  <a:pt x="93333" y="56686"/>
                  <a:pt x="93333" y="57007"/>
                </a:cubicBezTo>
                <a:cubicBezTo>
                  <a:pt x="93333" y="57305"/>
                  <a:pt x="93071" y="57567"/>
                  <a:pt x="92762" y="57567"/>
                </a:cubicBezTo>
                <a:cubicBezTo>
                  <a:pt x="92452" y="57567"/>
                  <a:pt x="92202" y="57317"/>
                  <a:pt x="92202" y="57007"/>
                </a:cubicBezTo>
                <a:cubicBezTo>
                  <a:pt x="92202" y="56686"/>
                  <a:pt x="92452" y="56436"/>
                  <a:pt x="92762" y="56436"/>
                </a:cubicBezTo>
                <a:close/>
                <a:moveTo>
                  <a:pt x="96488" y="56436"/>
                </a:moveTo>
                <a:cubicBezTo>
                  <a:pt x="96786" y="56436"/>
                  <a:pt x="97048" y="56686"/>
                  <a:pt x="97048" y="57007"/>
                </a:cubicBezTo>
                <a:cubicBezTo>
                  <a:pt x="97048" y="57305"/>
                  <a:pt x="96798" y="57567"/>
                  <a:pt x="96488" y="57567"/>
                </a:cubicBezTo>
                <a:cubicBezTo>
                  <a:pt x="96191" y="57567"/>
                  <a:pt x="95917" y="57317"/>
                  <a:pt x="95917" y="57007"/>
                </a:cubicBezTo>
                <a:cubicBezTo>
                  <a:pt x="95917" y="56686"/>
                  <a:pt x="96179" y="56436"/>
                  <a:pt x="96488" y="56436"/>
                </a:cubicBezTo>
                <a:close/>
                <a:moveTo>
                  <a:pt x="100203" y="56436"/>
                </a:moveTo>
                <a:cubicBezTo>
                  <a:pt x="100501" y="56436"/>
                  <a:pt x="100775" y="56686"/>
                  <a:pt x="100775" y="57007"/>
                </a:cubicBezTo>
                <a:cubicBezTo>
                  <a:pt x="100775" y="57305"/>
                  <a:pt x="100513" y="57567"/>
                  <a:pt x="100203" y="57567"/>
                </a:cubicBezTo>
                <a:cubicBezTo>
                  <a:pt x="99905" y="57567"/>
                  <a:pt x="99644" y="57317"/>
                  <a:pt x="99644" y="57007"/>
                </a:cubicBezTo>
                <a:cubicBezTo>
                  <a:pt x="99655" y="56686"/>
                  <a:pt x="99894" y="56436"/>
                  <a:pt x="100203" y="56436"/>
                </a:cubicBezTo>
                <a:close/>
                <a:moveTo>
                  <a:pt x="103942" y="56436"/>
                </a:moveTo>
                <a:cubicBezTo>
                  <a:pt x="104239" y="56436"/>
                  <a:pt x="104513" y="56686"/>
                  <a:pt x="104513" y="57007"/>
                </a:cubicBezTo>
                <a:cubicBezTo>
                  <a:pt x="104513" y="57305"/>
                  <a:pt x="104251" y="57567"/>
                  <a:pt x="103942" y="57567"/>
                </a:cubicBezTo>
                <a:cubicBezTo>
                  <a:pt x="103644" y="57567"/>
                  <a:pt x="103382" y="57317"/>
                  <a:pt x="103382" y="57007"/>
                </a:cubicBezTo>
                <a:cubicBezTo>
                  <a:pt x="103382" y="56686"/>
                  <a:pt x="103632" y="56436"/>
                  <a:pt x="103942" y="56436"/>
                </a:cubicBezTo>
                <a:close/>
                <a:moveTo>
                  <a:pt x="107668" y="56436"/>
                </a:moveTo>
                <a:cubicBezTo>
                  <a:pt x="107966" y="56436"/>
                  <a:pt x="108228" y="56686"/>
                  <a:pt x="108228" y="57007"/>
                </a:cubicBezTo>
                <a:cubicBezTo>
                  <a:pt x="108228" y="57305"/>
                  <a:pt x="107978" y="57567"/>
                  <a:pt x="107668" y="57567"/>
                </a:cubicBezTo>
                <a:cubicBezTo>
                  <a:pt x="107371" y="57567"/>
                  <a:pt x="107097" y="57317"/>
                  <a:pt x="107097" y="57007"/>
                </a:cubicBezTo>
                <a:cubicBezTo>
                  <a:pt x="107109" y="56686"/>
                  <a:pt x="107347" y="56436"/>
                  <a:pt x="107668" y="56436"/>
                </a:cubicBezTo>
                <a:close/>
                <a:moveTo>
                  <a:pt x="111395" y="56436"/>
                </a:moveTo>
                <a:cubicBezTo>
                  <a:pt x="111693" y="56436"/>
                  <a:pt x="111967" y="56686"/>
                  <a:pt x="111967" y="57007"/>
                </a:cubicBezTo>
                <a:cubicBezTo>
                  <a:pt x="111967" y="57305"/>
                  <a:pt x="111705" y="57567"/>
                  <a:pt x="111395" y="57567"/>
                </a:cubicBezTo>
                <a:cubicBezTo>
                  <a:pt x="111085" y="57567"/>
                  <a:pt x="110835" y="57317"/>
                  <a:pt x="110835" y="57007"/>
                </a:cubicBezTo>
                <a:cubicBezTo>
                  <a:pt x="110835" y="56686"/>
                  <a:pt x="111085" y="56436"/>
                  <a:pt x="111395" y="56436"/>
                </a:cubicBezTo>
                <a:close/>
                <a:moveTo>
                  <a:pt x="115122" y="56436"/>
                </a:moveTo>
                <a:cubicBezTo>
                  <a:pt x="115419" y="56436"/>
                  <a:pt x="115681" y="56686"/>
                  <a:pt x="115681" y="57007"/>
                </a:cubicBezTo>
                <a:cubicBezTo>
                  <a:pt x="115681" y="57305"/>
                  <a:pt x="115431" y="57567"/>
                  <a:pt x="115122" y="57567"/>
                </a:cubicBezTo>
                <a:cubicBezTo>
                  <a:pt x="114812" y="57567"/>
                  <a:pt x="114550" y="57317"/>
                  <a:pt x="114550" y="57007"/>
                </a:cubicBezTo>
                <a:cubicBezTo>
                  <a:pt x="114574" y="56686"/>
                  <a:pt x="114812" y="56436"/>
                  <a:pt x="115122" y="56436"/>
                </a:cubicBezTo>
                <a:close/>
                <a:moveTo>
                  <a:pt x="118860" y="56436"/>
                </a:moveTo>
                <a:cubicBezTo>
                  <a:pt x="119158" y="56436"/>
                  <a:pt x="119420" y="56686"/>
                  <a:pt x="119420" y="57007"/>
                </a:cubicBezTo>
                <a:cubicBezTo>
                  <a:pt x="119420" y="57305"/>
                  <a:pt x="119170" y="57567"/>
                  <a:pt x="118860" y="57567"/>
                </a:cubicBezTo>
                <a:cubicBezTo>
                  <a:pt x="118539" y="57567"/>
                  <a:pt x="118289" y="57317"/>
                  <a:pt x="118289" y="57007"/>
                </a:cubicBezTo>
                <a:cubicBezTo>
                  <a:pt x="118289" y="56686"/>
                  <a:pt x="118539" y="56436"/>
                  <a:pt x="118860" y="56436"/>
                </a:cubicBezTo>
                <a:close/>
                <a:moveTo>
                  <a:pt x="122575" y="56436"/>
                </a:moveTo>
                <a:cubicBezTo>
                  <a:pt x="122873" y="56436"/>
                  <a:pt x="123146" y="56686"/>
                  <a:pt x="123146" y="57007"/>
                </a:cubicBezTo>
                <a:cubicBezTo>
                  <a:pt x="123146" y="57305"/>
                  <a:pt x="122885" y="57567"/>
                  <a:pt x="122575" y="57567"/>
                </a:cubicBezTo>
                <a:cubicBezTo>
                  <a:pt x="122265" y="57567"/>
                  <a:pt x="122015" y="57317"/>
                  <a:pt x="122015" y="57007"/>
                </a:cubicBezTo>
                <a:cubicBezTo>
                  <a:pt x="122027" y="56686"/>
                  <a:pt x="122277" y="56436"/>
                  <a:pt x="122575" y="56436"/>
                </a:cubicBezTo>
                <a:close/>
                <a:moveTo>
                  <a:pt x="126314" y="56436"/>
                </a:moveTo>
                <a:cubicBezTo>
                  <a:pt x="126611" y="56436"/>
                  <a:pt x="126873" y="56686"/>
                  <a:pt x="126873" y="57007"/>
                </a:cubicBezTo>
                <a:cubicBezTo>
                  <a:pt x="126873" y="57305"/>
                  <a:pt x="126623" y="57567"/>
                  <a:pt x="126314" y="57567"/>
                </a:cubicBezTo>
                <a:cubicBezTo>
                  <a:pt x="126004" y="57567"/>
                  <a:pt x="125742" y="57317"/>
                  <a:pt x="125742" y="57007"/>
                </a:cubicBezTo>
                <a:cubicBezTo>
                  <a:pt x="125742" y="56686"/>
                  <a:pt x="126004" y="56436"/>
                  <a:pt x="126314" y="56436"/>
                </a:cubicBezTo>
                <a:close/>
                <a:moveTo>
                  <a:pt x="130028" y="56436"/>
                </a:moveTo>
                <a:cubicBezTo>
                  <a:pt x="130326" y="56436"/>
                  <a:pt x="130600" y="56686"/>
                  <a:pt x="130600" y="57007"/>
                </a:cubicBezTo>
                <a:cubicBezTo>
                  <a:pt x="130600" y="57305"/>
                  <a:pt x="130350" y="57567"/>
                  <a:pt x="130028" y="57567"/>
                </a:cubicBezTo>
                <a:cubicBezTo>
                  <a:pt x="129731" y="57567"/>
                  <a:pt x="129469" y="57317"/>
                  <a:pt x="129469" y="57007"/>
                </a:cubicBezTo>
                <a:cubicBezTo>
                  <a:pt x="129469" y="56686"/>
                  <a:pt x="129719" y="56436"/>
                  <a:pt x="130028" y="56436"/>
                </a:cubicBezTo>
                <a:close/>
                <a:moveTo>
                  <a:pt x="133767" y="56436"/>
                </a:moveTo>
                <a:cubicBezTo>
                  <a:pt x="134065" y="56436"/>
                  <a:pt x="134326" y="56686"/>
                  <a:pt x="134326" y="57007"/>
                </a:cubicBezTo>
                <a:cubicBezTo>
                  <a:pt x="134326" y="57305"/>
                  <a:pt x="134076" y="57567"/>
                  <a:pt x="133767" y="57567"/>
                </a:cubicBezTo>
                <a:cubicBezTo>
                  <a:pt x="133469" y="57567"/>
                  <a:pt x="133207" y="57317"/>
                  <a:pt x="133207" y="57007"/>
                </a:cubicBezTo>
                <a:cubicBezTo>
                  <a:pt x="133207" y="56686"/>
                  <a:pt x="133457" y="56436"/>
                  <a:pt x="133767" y="56436"/>
                </a:cubicBezTo>
                <a:close/>
                <a:moveTo>
                  <a:pt x="137494" y="56436"/>
                </a:moveTo>
                <a:cubicBezTo>
                  <a:pt x="137791" y="56436"/>
                  <a:pt x="138053" y="56686"/>
                  <a:pt x="138053" y="57007"/>
                </a:cubicBezTo>
                <a:cubicBezTo>
                  <a:pt x="138053" y="57305"/>
                  <a:pt x="137803" y="57567"/>
                  <a:pt x="137494" y="57567"/>
                </a:cubicBezTo>
                <a:cubicBezTo>
                  <a:pt x="137196" y="57567"/>
                  <a:pt x="136922" y="57317"/>
                  <a:pt x="136922" y="57007"/>
                </a:cubicBezTo>
                <a:cubicBezTo>
                  <a:pt x="136934" y="56686"/>
                  <a:pt x="137172" y="56436"/>
                  <a:pt x="137494" y="56436"/>
                </a:cubicBezTo>
                <a:close/>
                <a:moveTo>
                  <a:pt x="141220" y="56436"/>
                </a:moveTo>
                <a:cubicBezTo>
                  <a:pt x="141518" y="56436"/>
                  <a:pt x="141792" y="56686"/>
                  <a:pt x="141792" y="57007"/>
                </a:cubicBezTo>
                <a:cubicBezTo>
                  <a:pt x="141792" y="57305"/>
                  <a:pt x="141530" y="57567"/>
                  <a:pt x="141220" y="57567"/>
                </a:cubicBezTo>
                <a:cubicBezTo>
                  <a:pt x="140911" y="57567"/>
                  <a:pt x="140661" y="57317"/>
                  <a:pt x="140661" y="57007"/>
                </a:cubicBezTo>
                <a:cubicBezTo>
                  <a:pt x="140661" y="56686"/>
                  <a:pt x="140911" y="56436"/>
                  <a:pt x="141220" y="56436"/>
                </a:cubicBezTo>
                <a:close/>
                <a:moveTo>
                  <a:pt x="144947" y="56436"/>
                </a:moveTo>
                <a:cubicBezTo>
                  <a:pt x="145244" y="56436"/>
                  <a:pt x="145506" y="56686"/>
                  <a:pt x="145506" y="57007"/>
                </a:cubicBezTo>
                <a:cubicBezTo>
                  <a:pt x="145506" y="57305"/>
                  <a:pt x="145256" y="57567"/>
                  <a:pt x="144947" y="57567"/>
                </a:cubicBezTo>
                <a:cubicBezTo>
                  <a:pt x="144637" y="57567"/>
                  <a:pt x="144375" y="57317"/>
                  <a:pt x="144375" y="57007"/>
                </a:cubicBezTo>
                <a:cubicBezTo>
                  <a:pt x="144399" y="56686"/>
                  <a:pt x="144637" y="56436"/>
                  <a:pt x="144947" y="56436"/>
                </a:cubicBezTo>
                <a:close/>
                <a:moveTo>
                  <a:pt x="148685" y="56436"/>
                </a:moveTo>
                <a:cubicBezTo>
                  <a:pt x="148983" y="56436"/>
                  <a:pt x="149245" y="56686"/>
                  <a:pt x="149245" y="57007"/>
                </a:cubicBezTo>
                <a:cubicBezTo>
                  <a:pt x="149245" y="57305"/>
                  <a:pt x="148995" y="57567"/>
                  <a:pt x="148685" y="57567"/>
                </a:cubicBezTo>
                <a:cubicBezTo>
                  <a:pt x="148364" y="57567"/>
                  <a:pt x="148114" y="57317"/>
                  <a:pt x="148114" y="57007"/>
                </a:cubicBezTo>
                <a:cubicBezTo>
                  <a:pt x="148114" y="56686"/>
                  <a:pt x="148364" y="56436"/>
                  <a:pt x="148685" y="56436"/>
                </a:cubicBezTo>
                <a:close/>
                <a:moveTo>
                  <a:pt x="152400" y="56436"/>
                </a:moveTo>
                <a:cubicBezTo>
                  <a:pt x="152698" y="56436"/>
                  <a:pt x="152972" y="56686"/>
                  <a:pt x="152972" y="57007"/>
                </a:cubicBezTo>
                <a:cubicBezTo>
                  <a:pt x="152972" y="57305"/>
                  <a:pt x="152710" y="57567"/>
                  <a:pt x="152400" y="57567"/>
                </a:cubicBezTo>
                <a:cubicBezTo>
                  <a:pt x="152091" y="57567"/>
                  <a:pt x="151841" y="57317"/>
                  <a:pt x="151841" y="57007"/>
                </a:cubicBezTo>
                <a:cubicBezTo>
                  <a:pt x="151852" y="56686"/>
                  <a:pt x="152091" y="56436"/>
                  <a:pt x="152400" y="56436"/>
                </a:cubicBezTo>
                <a:close/>
                <a:moveTo>
                  <a:pt x="1548" y="58293"/>
                </a:moveTo>
                <a:cubicBezTo>
                  <a:pt x="1846" y="58293"/>
                  <a:pt x="2119" y="58555"/>
                  <a:pt x="2119" y="58864"/>
                </a:cubicBezTo>
                <a:cubicBezTo>
                  <a:pt x="2119" y="59174"/>
                  <a:pt x="1858" y="59424"/>
                  <a:pt x="1548" y="59424"/>
                </a:cubicBezTo>
                <a:cubicBezTo>
                  <a:pt x="1238" y="59424"/>
                  <a:pt x="988" y="59174"/>
                  <a:pt x="988" y="58864"/>
                </a:cubicBezTo>
                <a:cubicBezTo>
                  <a:pt x="988" y="58555"/>
                  <a:pt x="1238" y="58293"/>
                  <a:pt x="1548" y="58293"/>
                </a:cubicBezTo>
                <a:close/>
                <a:moveTo>
                  <a:pt x="5287" y="58293"/>
                </a:moveTo>
                <a:cubicBezTo>
                  <a:pt x="5596" y="58293"/>
                  <a:pt x="5846" y="58555"/>
                  <a:pt x="5846" y="58864"/>
                </a:cubicBezTo>
                <a:cubicBezTo>
                  <a:pt x="5846" y="59174"/>
                  <a:pt x="5596" y="59424"/>
                  <a:pt x="5287" y="59424"/>
                </a:cubicBezTo>
                <a:cubicBezTo>
                  <a:pt x="4977" y="59424"/>
                  <a:pt x="4715" y="59174"/>
                  <a:pt x="4715" y="58864"/>
                </a:cubicBezTo>
                <a:cubicBezTo>
                  <a:pt x="4715" y="58555"/>
                  <a:pt x="4977" y="58293"/>
                  <a:pt x="5287" y="58293"/>
                </a:cubicBezTo>
                <a:close/>
                <a:moveTo>
                  <a:pt x="9001" y="58293"/>
                </a:moveTo>
                <a:cubicBezTo>
                  <a:pt x="9299" y="58293"/>
                  <a:pt x="9573" y="58555"/>
                  <a:pt x="9573" y="58864"/>
                </a:cubicBezTo>
                <a:cubicBezTo>
                  <a:pt x="9573" y="59174"/>
                  <a:pt x="9323" y="59424"/>
                  <a:pt x="9001" y="59424"/>
                </a:cubicBezTo>
                <a:cubicBezTo>
                  <a:pt x="8704" y="59424"/>
                  <a:pt x="8442" y="59174"/>
                  <a:pt x="8442" y="58864"/>
                </a:cubicBezTo>
                <a:cubicBezTo>
                  <a:pt x="8442" y="58555"/>
                  <a:pt x="8692" y="58293"/>
                  <a:pt x="9001" y="58293"/>
                </a:cubicBezTo>
                <a:close/>
                <a:moveTo>
                  <a:pt x="12728" y="58293"/>
                </a:moveTo>
                <a:cubicBezTo>
                  <a:pt x="13037" y="58293"/>
                  <a:pt x="13288" y="58555"/>
                  <a:pt x="13288" y="58864"/>
                </a:cubicBezTo>
                <a:cubicBezTo>
                  <a:pt x="13288" y="59174"/>
                  <a:pt x="13037" y="59424"/>
                  <a:pt x="12728" y="59424"/>
                </a:cubicBezTo>
                <a:cubicBezTo>
                  <a:pt x="12418" y="59424"/>
                  <a:pt x="12156" y="59174"/>
                  <a:pt x="12156" y="58864"/>
                </a:cubicBezTo>
                <a:cubicBezTo>
                  <a:pt x="12156" y="58555"/>
                  <a:pt x="12418" y="58293"/>
                  <a:pt x="12728" y="58293"/>
                </a:cubicBezTo>
                <a:close/>
                <a:moveTo>
                  <a:pt x="16466" y="58293"/>
                </a:moveTo>
                <a:cubicBezTo>
                  <a:pt x="16764" y="58293"/>
                  <a:pt x="17026" y="58555"/>
                  <a:pt x="17026" y="58864"/>
                </a:cubicBezTo>
                <a:cubicBezTo>
                  <a:pt x="17026" y="59174"/>
                  <a:pt x="16776" y="59424"/>
                  <a:pt x="16466" y="59424"/>
                </a:cubicBezTo>
                <a:cubicBezTo>
                  <a:pt x="16169" y="59424"/>
                  <a:pt x="15895" y="59174"/>
                  <a:pt x="15895" y="58864"/>
                </a:cubicBezTo>
                <a:cubicBezTo>
                  <a:pt x="15895" y="58555"/>
                  <a:pt x="16145" y="58293"/>
                  <a:pt x="16466" y="58293"/>
                </a:cubicBezTo>
                <a:close/>
                <a:moveTo>
                  <a:pt x="20181" y="58293"/>
                </a:moveTo>
                <a:cubicBezTo>
                  <a:pt x="20491" y="58293"/>
                  <a:pt x="20753" y="58555"/>
                  <a:pt x="20753" y="58864"/>
                </a:cubicBezTo>
                <a:cubicBezTo>
                  <a:pt x="20753" y="59174"/>
                  <a:pt x="20491" y="59424"/>
                  <a:pt x="20181" y="59424"/>
                </a:cubicBezTo>
                <a:cubicBezTo>
                  <a:pt x="19872" y="59424"/>
                  <a:pt x="19622" y="59174"/>
                  <a:pt x="19622" y="58864"/>
                </a:cubicBezTo>
                <a:cubicBezTo>
                  <a:pt x="19622" y="58555"/>
                  <a:pt x="19872" y="58293"/>
                  <a:pt x="20181" y="58293"/>
                </a:cubicBezTo>
                <a:close/>
                <a:moveTo>
                  <a:pt x="23920" y="58293"/>
                </a:moveTo>
                <a:cubicBezTo>
                  <a:pt x="24217" y="58293"/>
                  <a:pt x="24479" y="58555"/>
                  <a:pt x="24479" y="58864"/>
                </a:cubicBezTo>
                <a:cubicBezTo>
                  <a:pt x="24479" y="59174"/>
                  <a:pt x="24229" y="59424"/>
                  <a:pt x="23920" y="59424"/>
                </a:cubicBezTo>
                <a:cubicBezTo>
                  <a:pt x="23610" y="59424"/>
                  <a:pt x="23348" y="59174"/>
                  <a:pt x="23348" y="58864"/>
                </a:cubicBezTo>
                <a:cubicBezTo>
                  <a:pt x="23348" y="58555"/>
                  <a:pt x="23610" y="58293"/>
                  <a:pt x="23920" y="58293"/>
                </a:cubicBezTo>
                <a:close/>
                <a:moveTo>
                  <a:pt x="27635" y="58293"/>
                </a:moveTo>
                <a:cubicBezTo>
                  <a:pt x="27956" y="58293"/>
                  <a:pt x="28206" y="58555"/>
                  <a:pt x="28206" y="58864"/>
                </a:cubicBezTo>
                <a:cubicBezTo>
                  <a:pt x="28206" y="59174"/>
                  <a:pt x="27956" y="59424"/>
                  <a:pt x="27635" y="59424"/>
                </a:cubicBezTo>
                <a:cubicBezTo>
                  <a:pt x="27325" y="59424"/>
                  <a:pt x="27075" y="59174"/>
                  <a:pt x="27075" y="58864"/>
                </a:cubicBezTo>
                <a:cubicBezTo>
                  <a:pt x="27075" y="58555"/>
                  <a:pt x="27325" y="58293"/>
                  <a:pt x="27635" y="58293"/>
                </a:cubicBezTo>
                <a:close/>
                <a:moveTo>
                  <a:pt x="31373" y="58293"/>
                </a:moveTo>
                <a:cubicBezTo>
                  <a:pt x="31671" y="58293"/>
                  <a:pt x="31945" y="58555"/>
                  <a:pt x="31945" y="58864"/>
                </a:cubicBezTo>
                <a:cubicBezTo>
                  <a:pt x="31945" y="59174"/>
                  <a:pt x="31683" y="59424"/>
                  <a:pt x="31373" y="59424"/>
                </a:cubicBezTo>
                <a:cubicBezTo>
                  <a:pt x="31064" y="59424"/>
                  <a:pt x="30814" y="59174"/>
                  <a:pt x="30814" y="58864"/>
                </a:cubicBezTo>
                <a:cubicBezTo>
                  <a:pt x="30814" y="58555"/>
                  <a:pt x="31064" y="58293"/>
                  <a:pt x="31373" y="58293"/>
                </a:cubicBezTo>
                <a:close/>
                <a:moveTo>
                  <a:pt x="35100" y="58293"/>
                </a:moveTo>
                <a:cubicBezTo>
                  <a:pt x="35409" y="58293"/>
                  <a:pt x="35659" y="58555"/>
                  <a:pt x="35659" y="58864"/>
                </a:cubicBezTo>
                <a:cubicBezTo>
                  <a:pt x="35659" y="59174"/>
                  <a:pt x="35409" y="59424"/>
                  <a:pt x="35100" y="59424"/>
                </a:cubicBezTo>
                <a:cubicBezTo>
                  <a:pt x="34778" y="59424"/>
                  <a:pt x="34528" y="59174"/>
                  <a:pt x="34528" y="58864"/>
                </a:cubicBezTo>
                <a:cubicBezTo>
                  <a:pt x="34528" y="58555"/>
                  <a:pt x="34778" y="58293"/>
                  <a:pt x="35100" y="58293"/>
                </a:cubicBezTo>
                <a:close/>
                <a:moveTo>
                  <a:pt x="38815" y="58293"/>
                </a:moveTo>
                <a:cubicBezTo>
                  <a:pt x="39112" y="58293"/>
                  <a:pt x="39386" y="58555"/>
                  <a:pt x="39386" y="58864"/>
                </a:cubicBezTo>
                <a:cubicBezTo>
                  <a:pt x="39386" y="59174"/>
                  <a:pt x="39124" y="59424"/>
                  <a:pt x="38815" y="59424"/>
                </a:cubicBezTo>
                <a:cubicBezTo>
                  <a:pt x="38517" y="59424"/>
                  <a:pt x="38255" y="59174"/>
                  <a:pt x="38255" y="58864"/>
                </a:cubicBezTo>
                <a:cubicBezTo>
                  <a:pt x="38255" y="58555"/>
                  <a:pt x="38505" y="58293"/>
                  <a:pt x="38815" y="58293"/>
                </a:cubicBezTo>
                <a:close/>
                <a:moveTo>
                  <a:pt x="42553" y="58293"/>
                </a:moveTo>
                <a:cubicBezTo>
                  <a:pt x="42863" y="58293"/>
                  <a:pt x="43113" y="58555"/>
                  <a:pt x="43113" y="58864"/>
                </a:cubicBezTo>
                <a:cubicBezTo>
                  <a:pt x="43113" y="59174"/>
                  <a:pt x="42863" y="59424"/>
                  <a:pt x="42553" y="59424"/>
                </a:cubicBezTo>
                <a:cubicBezTo>
                  <a:pt x="42232" y="59424"/>
                  <a:pt x="41982" y="59174"/>
                  <a:pt x="41982" y="58864"/>
                </a:cubicBezTo>
                <a:cubicBezTo>
                  <a:pt x="41982" y="58555"/>
                  <a:pt x="42244" y="58293"/>
                  <a:pt x="42553" y="58293"/>
                </a:cubicBezTo>
                <a:close/>
                <a:moveTo>
                  <a:pt x="46268" y="58293"/>
                </a:moveTo>
                <a:cubicBezTo>
                  <a:pt x="46565" y="58293"/>
                  <a:pt x="46839" y="58555"/>
                  <a:pt x="46839" y="58864"/>
                </a:cubicBezTo>
                <a:cubicBezTo>
                  <a:pt x="46839" y="59174"/>
                  <a:pt x="46589" y="59424"/>
                  <a:pt x="46268" y="59424"/>
                </a:cubicBezTo>
                <a:cubicBezTo>
                  <a:pt x="45970" y="59424"/>
                  <a:pt x="45708" y="59174"/>
                  <a:pt x="45708" y="58864"/>
                </a:cubicBezTo>
                <a:cubicBezTo>
                  <a:pt x="45708" y="58555"/>
                  <a:pt x="45958" y="58293"/>
                  <a:pt x="46268" y="58293"/>
                </a:cubicBezTo>
                <a:close/>
                <a:moveTo>
                  <a:pt x="50006" y="58293"/>
                </a:moveTo>
                <a:cubicBezTo>
                  <a:pt x="50316" y="58293"/>
                  <a:pt x="50578" y="58555"/>
                  <a:pt x="50578" y="58864"/>
                </a:cubicBezTo>
                <a:cubicBezTo>
                  <a:pt x="50578" y="59174"/>
                  <a:pt x="50316" y="59424"/>
                  <a:pt x="50006" y="59424"/>
                </a:cubicBezTo>
                <a:cubicBezTo>
                  <a:pt x="49697" y="59424"/>
                  <a:pt x="49447" y="59174"/>
                  <a:pt x="49447" y="58864"/>
                </a:cubicBezTo>
                <a:cubicBezTo>
                  <a:pt x="49447" y="58555"/>
                  <a:pt x="49697" y="58293"/>
                  <a:pt x="50006" y="58293"/>
                </a:cubicBezTo>
                <a:close/>
                <a:moveTo>
                  <a:pt x="53733" y="58293"/>
                </a:moveTo>
                <a:cubicBezTo>
                  <a:pt x="54031" y="58293"/>
                  <a:pt x="54293" y="58555"/>
                  <a:pt x="54293" y="58864"/>
                </a:cubicBezTo>
                <a:cubicBezTo>
                  <a:pt x="54293" y="59174"/>
                  <a:pt x="54043" y="59424"/>
                  <a:pt x="53733" y="59424"/>
                </a:cubicBezTo>
                <a:cubicBezTo>
                  <a:pt x="53412" y="59424"/>
                  <a:pt x="53162" y="59174"/>
                  <a:pt x="53162" y="58864"/>
                </a:cubicBezTo>
                <a:cubicBezTo>
                  <a:pt x="53162" y="58555"/>
                  <a:pt x="53412" y="58293"/>
                  <a:pt x="53733" y="58293"/>
                </a:cubicBezTo>
                <a:close/>
                <a:moveTo>
                  <a:pt x="57460" y="58293"/>
                </a:moveTo>
                <a:cubicBezTo>
                  <a:pt x="57781" y="58293"/>
                  <a:pt x="58031" y="58555"/>
                  <a:pt x="58031" y="58864"/>
                </a:cubicBezTo>
                <a:cubicBezTo>
                  <a:pt x="58031" y="59174"/>
                  <a:pt x="57781" y="59424"/>
                  <a:pt x="57460" y="59424"/>
                </a:cubicBezTo>
                <a:cubicBezTo>
                  <a:pt x="57150" y="59424"/>
                  <a:pt x="56900" y="59174"/>
                  <a:pt x="56900" y="58864"/>
                </a:cubicBezTo>
                <a:cubicBezTo>
                  <a:pt x="56900" y="58555"/>
                  <a:pt x="57150" y="58293"/>
                  <a:pt x="57460" y="58293"/>
                </a:cubicBezTo>
                <a:close/>
                <a:moveTo>
                  <a:pt x="61186" y="58293"/>
                </a:moveTo>
                <a:cubicBezTo>
                  <a:pt x="61484" y="58293"/>
                  <a:pt x="61746" y="58555"/>
                  <a:pt x="61746" y="58864"/>
                </a:cubicBezTo>
                <a:cubicBezTo>
                  <a:pt x="61746" y="59174"/>
                  <a:pt x="61496" y="59424"/>
                  <a:pt x="61186" y="59424"/>
                </a:cubicBezTo>
                <a:cubicBezTo>
                  <a:pt x="60877" y="59424"/>
                  <a:pt x="60615" y="59174"/>
                  <a:pt x="60615" y="58864"/>
                </a:cubicBezTo>
                <a:cubicBezTo>
                  <a:pt x="60615" y="58555"/>
                  <a:pt x="60877" y="58293"/>
                  <a:pt x="61186" y="58293"/>
                </a:cubicBezTo>
                <a:close/>
                <a:moveTo>
                  <a:pt x="64925" y="58293"/>
                </a:moveTo>
                <a:cubicBezTo>
                  <a:pt x="65234" y="58293"/>
                  <a:pt x="65485" y="58555"/>
                  <a:pt x="65485" y="58864"/>
                </a:cubicBezTo>
                <a:cubicBezTo>
                  <a:pt x="65485" y="59174"/>
                  <a:pt x="65234" y="59424"/>
                  <a:pt x="64925" y="59424"/>
                </a:cubicBezTo>
                <a:cubicBezTo>
                  <a:pt x="64603" y="59424"/>
                  <a:pt x="64353" y="59174"/>
                  <a:pt x="64353" y="58864"/>
                </a:cubicBezTo>
                <a:cubicBezTo>
                  <a:pt x="64353" y="58555"/>
                  <a:pt x="64603" y="58293"/>
                  <a:pt x="64925" y="58293"/>
                </a:cubicBezTo>
                <a:close/>
                <a:moveTo>
                  <a:pt x="68640" y="58293"/>
                </a:moveTo>
                <a:cubicBezTo>
                  <a:pt x="68937" y="58293"/>
                  <a:pt x="69211" y="58555"/>
                  <a:pt x="69211" y="58864"/>
                </a:cubicBezTo>
                <a:cubicBezTo>
                  <a:pt x="69211" y="59174"/>
                  <a:pt x="68949" y="59424"/>
                  <a:pt x="68640" y="59424"/>
                </a:cubicBezTo>
                <a:cubicBezTo>
                  <a:pt x="68330" y="59424"/>
                  <a:pt x="68080" y="59174"/>
                  <a:pt x="68080" y="58864"/>
                </a:cubicBezTo>
                <a:cubicBezTo>
                  <a:pt x="68080" y="58555"/>
                  <a:pt x="68330" y="58293"/>
                  <a:pt x="68640" y="58293"/>
                </a:cubicBezTo>
                <a:close/>
                <a:moveTo>
                  <a:pt x="72366" y="58293"/>
                </a:moveTo>
                <a:cubicBezTo>
                  <a:pt x="72676" y="58293"/>
                  <a:pt x="72926" y="58555"/>
                  <a:pt x="72926" y="58864"/>
                </a:cubicBezTo>
                <a:cubicBezTo>
                  <a:pt x="72926" y="59174"/>
                  <a:pt x="72676" y="59424"/>
                  <a:pt x="72366" y="59424"/>
                </a:cubicBezTo>
                <a:cubicBezTo>
                  <a:pt x="72045" y="59424"/>
                  <a:pt x="71795" y="59174"/>
                  <a:pt x="71795" y="58864"/>
                </a:cubicBezTo>
                <a:cubicBezTo>
                  <a:pt x="71795" y="58555"/>
                  <a:pt x="72069" y="58293"/>
                  <a:pt x="72366" y="58293"/>
                </a:cubicBezTo>
                <a:close/>
                <a:moveTo>
                  <a:pt x="76093" y="58293"/>
                </a:moveTo>
                <a:cubicBezTo>
                  <a:pt x="76391" y="58293"/>
                  <a:pt x="76664" y="58555"/>
                  <a:pt x="76664" y="58864"/>
                </a:cubicBezTo>
                <a:cubicBezTo>
                  <a:pt x="76664" y="59174"/>
                  <a:pt x="76403" y="59424"/>
                  <a:pt x="76093" y="59424"/>
                </a:cubicBezTo>
                <a:cubicBezTo>
                  <a:pt x="75795" y="59424"/>
                  <a:pt x="75533" y="59174"/>
                  <a:pt x="75533" y="58864"/>
                </a:cubicBezTo>
                <a:cubicBezTo>
                  <a:pt x="75533" y="58555"/>
                  <a:pt x="75783" y="58293"/>
                  <a:pt x="76093" y="58293"/>
                </a:cubicBezTo>
                <a:close/>
                <a:moveTo>
                  <a:pt x="79712" y="58293"/>
                </a:moveTo>
                <a:cubicBezTo>
                  <a:pt x="80010" y="58293"/>
                  <a:pt x="80284" y="58555"/>
                  <a:pt x="80284" y="58864"/>
                </a:cubicBezTo>
                <a:cubicBezTo>
                  <a:pt x="80284" y="59174"/>
                  <a:pt x="80022" y="59424"/>
                  <a:pt x="79712" y="59424"/>
                </a:cubicBezTo>
                <a:cubicBezTo>
                  <a:pt x="79403" y="59424"/>
                  <a:pt x="79153" y="59174"/>
                  <a:pt x="79153" y="58864"/>
                </a:cubicBezTo>
                <a:cubicBezTo>
                  <a:pt x="79153" y="58555"/>
                  <a:pt x="79403" y="58293"/>
                  <a:pt x="79712" y="58293"/>
                </a:cubicBezTo>
                <a:close/>
                <a:moveTo>
                  <a:pt x="83451" y="58293"/>
                </a:moveTo>
                <a:cubicBezTo>
                  <a:pt x="83761" y="58293"/>
                  <a:pt x="84011" y="58555"/>
                  <a:pt x="84011" y="58864"/>
                </a:cubicBezTo>
                <a:cubicBezTo>
                  <a:pt x="84011" y="59174"/>
                  <a:pt x="83761" y="59424"/>
                  <a:pt x="83451" y="59424"/>
                </a:cubicBezTo>
                <a:cubicBezTo>
                  <a:pt x="83141" y="59424"/>
                  <a:pt x="82880" y="59174"/>
                  <a:pt x="82880" y="58864"/>
                </a:cubicBezTo>
                <a:cubicBezTo>
                  <a:pt x="82880" y="58555"/>
                  <a:pt x="83141" y="58293"/>
                  <a:pt x="83451" y="58293"/>
                </a:cubicBezTo>
                <a:close/>
                <a:moveTo>
                  <a:pt x="87166" y="58293"/>
                </a:moveTo>
                <a:cubicBezTo>
                  <a:pt x="87463" y="58293"/>
                  <a:pt x="87737" y="58555"/>
                  <a:pt x="87737" y="58864"/>
                </a:cubicBezTo>
                <a:cubicBezTo>
                  <a:pt x="87737" y="59174"/>
                  <a:pt x="87475" y="59424"/>
                  <a:pt x="87166" y="59424"/>
                </a:cubicBezTo>
                <a:cubicBezTo>
                  <a:pt x="86856" y="59424"/>
                  <a:pt x="86606" y="59174"/>
                  <a:pt x="86606" y="58864"/>
                </a:cubicBezTo>
                <a:cubicBezTo>
                  <a:pt x="86606" y="58555"/>
                  <a:pt x="86856" y="58293"/>
                  <a:pt x="87166" y="58293"/>
                </a:cubicBezTo>
                <a:close/>
                <a:moveTo>
                  <a:pt x="90904" y="58293"/>
                </a:moveTo>
                <a:cubicBezTo>
                  <a:pt x="91214" y="58293"/>
                  <a:pt x="91464" y="58555"/>
                  <a:pt x="91464" y="58864"/>
                </a:cubicBezTo>
                <a:cubicBezTo>
                  <a:pt x="91464" y="59174"/>
                  <a:pt x="91214" y="59424"/>
                  <a:pt x="90904" y="59424"/>
                </a:cubicBezTo>
                <a:cubicBezTo>
                  <a:pt x="90595" y="59424"/>
                  <a:pt x="90345" y="59174"/>
                  <a:pt x="90345" y="58864"/>
                </a:cubicBezTo>
                <a:cubicBezTo>
                  <a:pt x="90345" y="58555"/>
                  <a:pt x="90595" y="58293"/>
                  <a:pt x="90904" y="58293"/>
                </a:cubicBezTo>
                <a:close/>
                <a:moveTo>
                  <a:pt x="94631" y="58293"/>
                </a:moveTo>
                <a:cubicBezTo>
                  <a:pt x="94929" y="58293"/>
                  <a:pt x="95191" y="58555"/>
                  <a:pt x="95191" y="58864"/>
                </a:cubicBezTo>
                <a:cubicBezTo>
                  <a:pt x="95191" y="59174"/>
                  <a:pt x="94941" y="59424"/>
                  <a:pt x="94631" y="59424"/>
                </a:cubicBezTo>
                <a:cubicBezTo>
                  <a:pt x="94310" y="59424"/>
                  <a:pt x="94060" y="59174"/>
                  <a:pt x="94060" y="58864"/>
                </a:cubicBezTo>
                <a:cubicBezTo>
                  <a:pt x="94060" y="58555"/>
                  <a:pt x="94310" y="58293"/>
                  <a:pt x="94631" y="58293"/>
                </a:cubicBezTo>
                <a:close/>
                <a:moveTo>
                  <a:pt x="98346" y="58293"/>
                </a:moveTo>
                <a:cubicBezTo>
                  <a:pt x="98655" y="58293"/>
                  <a:pt x="98905" y="58555"/>
                  <a:pt x="98905" y="58864"/>
                </a:cubicBezTo>
                <a:cubicBezTo>
                  <a:pt x="98905" y="59174"/>
                  <a:pt x="98655" y="59424"/>
                  <a:pt x="98346" y="59424"/>
                </a:cubicBezTo>
                <a:cubicBezTo>
                  <a:pt x="98036" y="59424"/>
                  <a:pt x="97786" y="59174"/>
                  <a:pt x="97786" y="58864"/>
                </a:cubicBezTo>
                <a:cubicBezTo>
                  <a:pt x="97786" y="58555"/>
                  <a:pt x="98036" y="58293"/>
                  <a:pt x="98346" y="58293"/>
                </a:cubicBezTo>
                <a:close/>
                <a:moveTo>
                  <a:pt x="102084" y="58293"/>
                </a:moveTo>
                <a:cubicBezTo>
                  <a:pt x="102382" y="58293"/>
                  <a:pt x="102644" y="58555"/>
                  <a:pt x="102644" y="58864"/>
                </a:cubicBezTo>
                <a:cubicBezTo>
                  <a:pt x="102644" y="59174"/>
                  <a:pt x="102394" y="59424"/>
                  <a:pt x="102084" y="59424"/>
                </a:cubicBezTo>
                <a:cubicBezTo>
                  <a:pt x="101787" y="59424"/>
                  <a:pt x="101513" y="59174"/>
                  <a:pt x="101513" y="58864"/>
                </a:cubicBezTo>
                <a:cubicBezTo>
                  <a:pt x="101513" y="58555"/>
                  <a:pt x="101775" y="58293"/>
                  <a:pt x="102084" y="58293"/>
                </a:cubicBezTo>
                <a:close/>
                <a:moveTo>
                  <a:pt x="105799" y="58293"/>
                </a:moveTo>
                <a:cubicBezTo>
                  <a:pt x="106121" y="58293"/>
                  <a:pt x="106371" y="58555"/>
                  <a:pt x="106371" y="58864"/>
                </a:cubicBezTo>
                <a:cubicBezTo>
                  <a:pt x="106371" y="59174"/>
                  <a:pt x="106109" y="59424"/>
                  <a:pt x="105799" y="59424"/>
                </a:cubicBezTo>
                <a:cubicBezTo>
                  <a:pt x="105490" y="59424"/>
                  <a:pt x="105239" y="59174"/>
                  <a:pt x="105239" y="58864"/>
                </a:cubicBezTo>
                <a:cubicBezTo>
                  <a:pt x="105239" y="58555"/>
                  <a:pt x="105490" y="58293"/>
                  <a:pt x="105799" y="58293"/>
                </a:cubicBezTo>
                <a:close/>
                <a:moveTo>
                  <a:pt x="109538" y="58293"/>
                </a:moveTo>
                <a:cubicBezTo>
                  <a:pt x="109835" y="58293"/>
                  <a:pt x="110109" y="58555"/>
                  <a:pt x="110109" y="58864"/>
                </a:cubicBezTo>
                <a:cubicBezTo>
                  <a:pt x="110109" y="59174"/>
                  <a:pt x="109847" y="59424"/>
                  <a:pt x="109538" y="59424"/>
                </a:cubicBezTo>
                <a:cubicBezTo>
                  <a:pt x="109228" y="59424"/>
                  <a:pt x="108978" y="59174"/>
                  <a:pt x="108978" y="58864"/>
                </a:cubicBezTo>
                <a:cubicBezTo>
                  <a:pt x="108978" y="58555"/>
                  <a:pt x="109228" y="58293"/>
                  <a:pt x="109538" y="58293"/>
                </a:cubicBezTo>
                <a:close/>
                <a:moveTo>
                  <a:pt x="113264" y="58293"/>
                </a:moveTo>
                <a:cubicBezTo>
                  <a:pt x="113574" y="58293"/>
                  <a:pt x="113824" y="58555"/>
                  <a:pt x="113824" y="58864"/>
                </a:cubicBezTo>
                <a:cubicBezTo>
                  <a:pt x="113824" y="59174"/>
                  <a:pt x="113574" y="59424"/>
                  <a:pt x="113264" y="59424"/>
                </a:cubicBezTo>
                <a:cubicBezTo>
                  <a:pt x="112943" y="59424"/>
                  <a:pt x="112693" y="59174"/>
                  <a:pt x="112693" y="58864"/>
                </a:cubicBezTo>
                <a:cubicBezTo>
                  <a:pt x="112693" y="58555"/>
                  <a:pt x="112943" y="58293"/>
                  <a:pt x="113264" y="58293"/>
                </a:cubicBezTo>
                <a:close/>
                <a:moveTo>
                  <a:pt x="116991" y="58293"/>
                </a:moveTo>
                <a:cubicBezTo>
                  <a:pt x="117289" y="58293"/>
                  <a:pt x="117562" y="58555"/>
                  <a:pt x="117562" y="58864"/>
                </a:cubicBezTo>
                <a:cubicBezTo>
                  <a:pt x="117562" y="59174"/>
                  <a:pt x="117312" y="59424"/>
                  <a:pt x="116991" y="59424"/>
                </a:cubicBezTo>
                <a:cubicBezTo>
                  <a:pt x="116681" y="59424"/>
                  <a:pt x="116431" y="59174"/>
                  <a:pt x="116431" y="58864"/>
                </a:cubicBezTo>
                <a:cubicBezTo>
                  <a:pt x="116431" y="58555"/>
                  <a:pt x="116681" y="58293"/>
                  <a:pt x="116991" y="58293"/>
                </a:cubicBezTo>
                <a:close/>
                <a:moveTo>
                  <a:pt x="120718" y="58293"/>
                </a:moveTo>
                <a:cubicBezTo>
                  <a:pt x="121027" y="58293"/>
                  <a:pt x="121277" y="58555"/>
                  <a:pt x="121277" y="58864"/>
                </a:cubicBezTo>
                <a:cubicBezTo>
                  <a:pt x="121277" y="59174"/>
                  <a:pt x="121027" y="59424"/>
                  <a:pt x="120718" y="59424"/>
                </a:cubicBezTo>
                <a:cubicBezTo>
                  <a:pt x="120408" y="59424"/>
                  <a:pt x="120146" y="59174"/>
                  <a:pt x="120146" y="58864"/>
                </a:cubicBezTo>
                <a:cubicBezTo>
                  <a:pt x="120146" y="58555"/>
                  <a:pt x="120420" y="58293"/>
                  <a:pt x="120718" y="58293"/>
                </a:cubicBezTo>
                <a:close/>
                <a:moveTo>
                  <a:pt x="124456" y="58293"/>
                </a:moveTo>
                <a:cubicBezTo>
                  <a:pt x="124754" y="58293"/>
                  <a:pt x="125016" y="58555"/>
                  <a:pt x="125016" y="58864"/>
                </a:cubicBezTo>
                <a:cubicBezTo>
                  <a:pt x="125016" y="59174"/>
                  <a:pt x="124766" y="59424"/>
                  <a:pt x="124456" y="59424"/>
                </a:cubicBezTo>
                <a:cubicBezTo>
                  <a:pt x="124135" y="59424"/>
                  <a:pt x="123885" y="59174"/>
                  <a:pt x="123885" y="58864"/>
                </a:cubicBezTo>
                <a:cubicBezTo>
                  <a:pt x="123885" y="58555"/>
                  <a:pt x="124135" y="58293"/>
                  <a:pt x="124456" y="58293"/>
                </a:cubicBezTo>
                <a:close/>
                <a:moveTo>
                  <a:pt x="128171" y="58293"/>
                </a:moveTo>
                <a:cubicBezTo>
                  <a:pt x="128480" y="58293"/>
                  <a:pt x="128742" y="58555"/>
                  <a:pt x="128742" y="58864"/>
                </a:cubicBezTo>
                <a:cubicBezTo>
                  <a:pt x="128742" y="59174"/>
                  <a:pt x="128480" y="59424"/>
                  <a:pt x="128171" y="59424"/>
                </a:cubicBezTo>
                <a:cubicBezTo>
                  <a:pt x="127861" y="59424"/>
                  <a:pt x="127611" y="59174"/>
                  <a:pt x="127611" y="58864"/>
                </a:cubicBezTo>
                <a:cubicBezTo>
                  <a:pt x="127611" y="58555"/>
                  <a:pt x="127861" y="58293"/>
                  <a:pt x="128171" y="58293"/>
                </a:cubicBezTo>
                <a:close/>
                <a:moveTo>
                  <a:pt x="131898" y="58293"/>
                </a:moveTo>
                <a:cubicBezTo>
                  <a:pt x="132195" y="58293"/>
                  <a:pt x="132457" y="58555"/>
                  <a:pt x="132457" y="58864"/>
                </a:cubicBezTo>
                <a:cubicBezTo>
                  <a:pt x="132457" y="59174"/>
                  <a:pt x="132207" y="59424"/>
                  <a:pt x="131898" y="59424"/>
                </a:cubicBezTo>
                <a:cubicBezTo>
                  <a:pt x="131600" y="59424"/>
                  <a:pt x="131326" y="59174"/>
                  <a:pt x="131326" y="58864"/>
                </a:cubicBezTo>
                <a:cubicBezTo>
                  <a:pt x="131326" y="58555"/>
                  <a:pt x="131576" y="58293"/>
                  <a:pt x="131898" y="58293"/>
                </a:cubicBezTo>
                <a:close/>
                <a:moveTo>
                  <a:pt x="135624" y="58293"/>
                </a:moveTo>
                <a:cubicBezTo>
                  <a:pt x="135946" y="58293"/>
                  <a:pt x="136196" y="58555"/>
                  <a:pt x="136196" y="58864"/>
                </a:cubicBezTo>
                <a:cubicBezTo>
                  <a:pt x="136196" y="59174"/>
                  <a:pt x="135934" y="59424"/>
                  <a:pt x="135624" y="59424"/>
                </a:cubicBezTo>
                <a:cubicBezTo>
                  <a:pt x="135315" y="59424"/>
                  <a:pt x="135065" y="59174"/>
                  <a:pt x="135065" y="58864"/>
                </a:cubicBezTo>
                <a:cubicBezTo>
                  <a:pt x="135065" y="58555"/>
                  <a:pt x="135315" y="58293"/>
                  <a:pt x="135624" y="58293"/>
                </a:cubicBezTo>
                <a:close/>
                <a:moveTo>
                  <a:pt x="139351" y="58293"/>
                </a:moveTo>
                <a:cubicBezTo>
                  <a:pt x="139649" y="58293"/>
                  <a:pt x="139910" y="58555"/>
                  <a:pt x="139910" y="58864"/>
                </a:cubicBezTo>
                <a:cubicBezTo>
                  <a:pt x="139910" y="59174"/>
                  <a:pt x="139660" y="59424"/>
                  <a:pt x="139351" y="59424"/>
                </a:cubicBezTo>
                <a:cubicBezTo>
                  <a:pt x="139053" y="59424"/>
                  <a:pt x="138779" y="59174"/>
                  <a:pt x="138779" y="58864"/>
                </a:cubicBezTo>
                <a:cubicBezTo>
                  <a:pt x="138779" y="58555"/>
                  <a:pt x="139041" y="58293"/>
                  <a:pt x="139351" y="58293"/>
                </a:cubicBezTo>
                <a:close/>
                <a:moveTo>
                  <a:pt x="143089" y="58293"/>
                </a:moveTo>
                <a:cubicBezTo>
                  <a:pt x="143399" y="58293"/>
                  <a:pt x="143649" y="58555"/>
                  <a:pt x="143649" y="58864"/>
                </a:cubicBezTo>
                <a:cubicBezTo>
                  <a:pt x="143649" y="59174"/>
                  <a:pt x="143399" y="59424"/>
                  <a:pt x="143089" y="59424"/>
                </a:cubicBezTo>
                <a:cubicBezTo>
                  <a:pt x="142768" y="59424"/>
                  <a:pt x="142518" y="59174"/>
                  <a:pt x="142518" y="58864"/>
                </a:cubicBezTo>
                <a:cubicBezTo>
                  <a:pt x="142518" y="58555"/>
                  <a:pt x="142768" y="58293"/>
                  <a:pt x="143089" y="58293"/>
                </a:cubicBezTo>
                <a:close/>
                <a:moveTo>
                  <a:pt x="146804" y="58293"/>
                </a:moveTo>
                <a:cubicBezTo>
                  <a:pt x="147102" y="58293"/>
                  <a:pt x="147376" y="58555"/>
                  <a:pt x="147376" y="58864"/>
                </a:cubicBezTo>
                <a:cubicBezTo>
                  <a:pt x="147376" y="59174"/>
                  <a:pt x="147114" y="59424"/>
                  <a:pt x="146804" y="59424"/>
                </a:cubicBezTo>
                <a:cubicBezTo>
                  <a:pt x="146495" y="59424"/>
                  <a:pt x="146245" y="59174"/>
                  <a:pt x="146245" y="58864"/>
                </a:cubicBezTo>
                <a:cubicBezTo>
                  <a:pt x="146245" y="58555"/>
                  <a:pt x="146495" y="58293"/>
                  <a:pt x="146804" y="58293"/>
                </a:cubicBezTo>
                <a:close/>
                <a:moveTo>
                  <a:pt x="150543" y="58293"/>
                </a:moveTo>
                <a:cubicBezTo>
                  <a:pt x="150852" y="58293"/>
                  <a:pt x="151102" y="58555"/>
                  <a:pt x="151102" y="58864"/>
                </a:cubicBezTo>
                <a:cubicBezTo>
                  <a:pt x="151102" y="59174"/>
                  <a:pt x="150852" y="59424"/>
                  <a:pt x="150543" y="59424"/>
                </a:cubicBezTo>
                <a:cubicBezTo>
                  <a:pt x="150233" y="59424"/>
                  <a:pt x="149971" y="59174"/>
                  <a:pt x="149971" y="58864"/>
                </a:cubicBezTo>
                <a:cubicBezTo>
                  <a:pt x="149971" y="58555"/>
                  <a:pt x="150233" y="58293"/>
                  <a:pt x="150543" y="58293"/>
                </a:cubicBezTo>
                <a:close/>
                <a:moveTo>
                  <a:pt x="154258" y="58293"/>
                </a:moveTo>
                <a:cubicBezTo>
                  <a:pt x="154555" y="58293"/>
                  <a:pt x="154829" y="58555"/>
                  <a:pt x="154829" y="58864"/>
                </a:cubicBezTo>
                <a:cubicBezTo>
                  <a:pt x="154829" y="59174"/>
                  <a:pt x="154567" y="59424"/>
                  <a:pt x="154258" y="59424"/>
                </a:cubicBezTo>
                <a:cubicBezTo>
                  <a:pt x="153948" y="59424"/>
                  <a:pt x="153698" y="59174"/>
                  <a:pt x="153698" y="58864"/>
                </a:cubicBezTo>
                <a:cubicBezTo>
                  <a:pt x="153698" y="58555"/>
                  <a:pt x="153948" y="58293"/>
                  <a:pt x="154258" y="58293"/>
                </a:cubicBezTo>
                <a:close/>
                <a:moveTo>
                  <a:pt x="3405" y="60174"/>
                </a:moveTo>
                <a:cubicBezTo>
                  <a:pt x="3703" y="60174"/>
                  <a:pt x="3977" y="60424"/>
                  <a:pt x="3977" y="60734"/>
                </a:cubicBezTo>
                <a:cubicBezTo>
                  <a:pt x="3977" y="61031"/>
                  <a:pt x="3727" y="61305"/>
                  <a:pt x="3405" y="61305"/>
                </a:cubicBezTo>
                <a:cubicBezTo>
                  <a:pt x="3096" y="61305"/>
                  <a:pt x="2846" y="61043"/>
                  <a:pt x="2846" y="60734"/>
                </a:cubicBezTo>
                <a:cubicBezTo>
                  <a:pt x="2858" y="60412"/>
                  <a:pt x="3096" y="60174"/>
                  <a:pt x="3405" y="60174"/>
                </a:cubicBezTo>
                <a:close/>
                <a:moveTo>
                  <a:pt x="7132" y="60174"/>
                </a:moveTo>
                <a:cubicBezTo>
                  <a:pt x="7430" y="60174"/>
                  <a:pt x="7692" y="60424"/>
                  <a:pt x="7692" y="60734"/>
                </a:cubicBezTo>
                <a:cubicBezTo>
                  <a:pt x="7692" y="61031"/>
                  <a:pt x="7442" y="61305"/>
                  <a:pt x="7132" y="61305"/>
                </a:cubicBezTo>
                <a:cubicBezTo>
                  <a:pt x="6834" y="61305"/>
                  <a:pt x="6560" y="61043"/>
                  <a:pt x="6560" y="60734"/>
                </a:cubicBezTo>
                <a:cubicBezTo>
                  <a:pt x="6584" y="60412"/>
                  <a:pt x="6822" y="60174"/>
                  <a:pt x="7132" y="60174"/>
                </a:cubicBezTo>
                <a:close/>
                <a:moveTo>
                  <a:pt x="10871" y="60174"/>
                </a:moveTo>
                <a:cubicBezTo>
                  <a:pt x="11168" y="60174"/>
                  <a:pt x="11430" y="60424"/>
                  <a:pt x="11430" y="60734"/>
                </a:cubicBezTo>
                <a:cubicBezTo>
                  <a:pt x="11430" y="61031"/>
                  <a:pt x="11180" y="61305"/>
                  <a:pt x="10871" y="61305"/>
                </a:cubicBezTo>
                <a:cubicBezTo>
                  <a:pt x="10573" y="61305"/>
                  <a:pt x="10299" y="61043"/>
                  <a:pt x="10299" y="60734"/>
                </a:cubicBezTo>
                <a:cubicBezTo>
                  <a:pt x="10299" y="60412"/>
                  <a:pt x="10549" y="60174"/>
                  <a:pt x="10871" y="60174"/>
                </a:cubicBezTo>
                <a:close/>
                <a:moveTo>
                  <a:pt x="14585" y="60174"/>
                </a:moveTo>
                <a:cubicBezTo>
                  <a:pt x="14883" y="60174"/>
                  <a:pt x="15157" y="60424"/>
                  <a:pt x="15157" y="60734"/>
                </a:cubicBezTo>
                <a:cubicBezTo>
                  <a:pt x="15157" y="61031"/>
                  <a:pt x="14895" y="61305"/>
                  <a:pt x="14585" y="61305"/>
                </a:cubicBezTo>
                <a:cubicBezTo>
                  <a:pt x="14288" y="61305"/>
                  <a:pt x="14014" y="61043"/>
                  <a:pt x="14014" y="60734"/>
                </a:cubicBezTo>
                <a:cubicBezTo>
                  <a:pt x="14038" y="60412"/>
                  <a:pt x="14276" y="60174"/>
                  <a:pt x="14585" y="60174"/>
                </a:cubicBezTo>
                <a:close/>
                <a:moveTo>
                  <a:pt x="18324" y="60174"/>
                </a:moveTo>
                <a:cubicBezTo>
                  <a:pt x="18622" y="60174"/>
                  <a:pt x="18883" y="60424"/>
                  <a:pt x="18883" y="60734"/>
                </a:cubicBezTo>
                <a:cubicBezTo>
                  <a:pt x="18883" y="61031"/>
                  <a:pt x="18633" y="61305"/>
                  <a:pt x="18324" y="61305"/>
                </a:cubicBezTo>
                <a:cubicBezTo>
                  <a:pt x="18026" y="61305"/>
                  <a:pt x="17752" y="61043"/>
                  <a:pt x="17752" y="60734"/>
                </a:cubicBezTo>
                <a:cubicBezTo>
                  <a:pt x="17752" y="60412"/>
                  <a:pt x="18014" y="60174"/>
                  <a:pt x="18324" y="60174"/>
                </a:cubicBezTo>
                <a:close/>
                <a:moveTo>
                  <a:pt x="22039" y="60174"/>
                </a:moveTo>
                <a:cubicBezTo>
                  <a:pt x="22336" y="60174"/>
                  <a:pt x="22610" y="60424"/>
                  <a:pt x="22610" y="60734"/>
                </a:cubicBezTo>
                <a:cubicBezTo>
                  <a:pt x="22610" y="61031"/>
                  <a:pt x="22360" y="61305"/>
                  <a:pt x="22039" y="61305"/>
                </a:cubicBezTo>
                <a:cubicBezTo>
                  <a:pt x="21729" y="61305"/>
                  <a:pt x="21479" y="61043"/>
                  <a:pt x="21479" y="60734"/>
                </a:cubicBezTo>
                <a:cubicBezTo>
                  <a:pt x="21491" y="60412"/>
                  <a:pt x="21729" y="60174"/>
                  <a:pt x="22039" y="60174"/>
                </a:cubicBezTo>
                <a:close/>
                <a:moveTo>
                  <a:pt x="25777" y="60174"/>
                </a:moveTo>
                <a:cubicBezTo>
                  <a:pt x="26075" y="60174"/>
                  <a:pt x="26349" y="60424"/>
                  <a:pt x="26349" y="60734"/>
                </a:cubicBezTo>
                <a:cubicBezTo>
                  <a:pt x="26349" y="61031"/>
                  <a:pt x="26087" y="61305"/>
                  <a:pt x="25777" y="61305"/>
                </a:cubicBezTo>
                <a:cubicBezTo>
                  <a:pt x="25468" y="61305"/>
                  <a:pt x="25206" y="61043"/>
                  <a:pt x="25206" y="60734"/>
                </a:cubicBezTo>
                <a:cubicBezTo>
                  <a:pt x="25218" y="60412"/>
                  <a:pt x="25468" y="60174"/>
                  <a:pt x="25777" y="60174"/>
                </a:cubicBezTo>
                <a:close/>
                <a:moveTo>
                  <a:pt x="29504" y="60174"/>
                </a:moveTo>
                <a:cubicBezTo>
                  <a:pt x="29801" y="60174"/>
                  <a:pt x="30063" y="60424"/>
                  <a:pt x="30063" y="60734"/>
                </a:cubicBezTo>
                <a:cubicBezTo>
                  <a:pt x="30063" y="61031"/>
                  <a:pt x="29813" y="61305"/>
                  <a:pt x="29504" y="61305"/>
                </a:cubicBezTo>
                <a:cubicBezTo>
                  <a:pt x="29182" y="61305"/>
                  <a:pt x="28932" y="61043"/>
                  <a:pt x="28932" y="60734"/>
                </a:cubicBezTo>
                <a:cubicBezTo>
                  <a:pt x="28944" y="60412"/>
                  <a:pt x="29182" y="60174"/>
                  <a:pt x="29504" y="60174"/>
                </a:cubicBezTo>
                <a:close/>
                <a:moveTo>
                  <a:pt x="33230" y="60174"/>
                </a:moveTo>
                <a:cubicBezTo>
                  <a:pt x="33528" y="60174"/>
                  <a:pt x="33802" y="60424"/>
                  <a:pt x="33802" y="60734"/>
                </a:cubicBezTo>
                <a:cubicBezTo>
                  <a:pt x="33802" y="61031"/>
                  <a:pt x="33552" y="61305"/>
                  <a:pt x="33230" y="61305"/>
                </a:cubicBezTo>
                <a:cubicBezTo>
                  <a:pt x="32921" y="61305"/>
                  <a:pt x="32671" y="61043"/>
                  <a:pt x="32671" y="60734"/>
                </a:cubicBezTo>
                <a:cubicBezTo>
                  <a:pt x="32671" y="60412"/>
                  <a:pt x="32921" y="60174"/>
                  <a:pt x="33230" y="60174"/>
                </a:cubicBezTo>
                <a:close/>
                <a:moveTo>
                  <a:pt x="36957" y="60174"/>
                </a:moveTo>
                <a:cubicBezTo>
                  <a:pt x="37255" y="60174"/>
                  <a:pt x="37517" y="60424"/>
                  <a:pt x="37517" y="60734"/>
                </a:cubicBezTo>
                <a:cubicBezTo>
                  <a:pt x="37517" y="61031"/>
                  <a:pt x="37267" y="61305"/>
                  <a:pt x="36957" y="61305"/>
                </a:cubicBezTo>
                <a:cubicBezTo>
                  <a:pt x="36648" y="61305"/>
                  <a:pt x="36386" y="61043"/>
                  <a:pt x="36386" y="60734"/>
                </a:cubicBezTo>
                <a:cubicBezTo>
                  <a:pt x="36409" y="60412"/>
                  <a:pt x="36648" y="60174"/>
                  <a:pt x="36957" y="60174"/>
                </a:cubicBezTo>
                <a:close/>
                <a:moveTo>
                  <a:pt x="40672" y="60174"/>
                </a:moveTo>
                <a:cubicBezTo>
                  <a:pt x="40970" y="60174"/>
                  <a:pt x="41243" y="60424"/>
                  <a:pt x="41243" y="60734"/>
                </a:cubicBezTo>
                <a:cubicBezTo>
                  <a:pt x="41243" y="61031"/>
                  <a:pt x="40993" y="61305"/>
                  <a:pt x="40672" y="61305"/>
                </a:cubicBezTo>
                <a:cubicBezTo>
                  <a:pt x="40374" y="61305"/>
                  <a:pt x="40112" y="61043"/>
                  <a:pt x="40112" y="60734"/>
                </a:cubicBezTo>
                <a:cubicBezTo>
                  <a:pt x="40124" y="60412"/>
                  <a:pt x="40362" y="60174"/>
                  <a:pt x="40672" y="60174"/>
                </a:cubicBezTo>
                <a:close/>
                <a:moveTo>
                  <a:pt x="44410" y="60174"/>
                </a:moveTo>
                <a:cubicBezTo>
                  <a:pt x="44708" y="60174"/>
                  <a:pt x="44982" y="60424"/>
                  <a:pt x="44982" y="60734"/>
                </a:cubicBezTo>
                <a:cubicBezTo>
                  <a:pt x="44982" y="61031"/>
                  <a:pt x="44720" y="61305"/>
                  <a:pt x="44410" y="61305"/>
                </a:cubicBezTo>
                <a:cubicBezTo>
                  <a:pt x="44113" y="61305"/>
                  <a:pt x="43851" y="61043"/>
                  <a:pt x="43851" y="60734"/>
                </a:cubicBezTo>
                <a:cubicBezTo>
                  <a:pt x="43851" y="60412"/>
                  <a:pt x="44101" y="60174"/>
                  <a:pt x="44410" y="60174"/>
                </a:cubicBezTo>
                <a:close/>
                <a:moveTo>
                  <a:pt x="48137" y="60174"/>
                </a:moveTo>
                <a:cubicBezTo>
                  <a:pt x="48435" y="60174"/>
                  <a:pt x="48697" y="60424"/>
                  <a:pt x="48697" y="60734"/>
                </a:cubicBezTo>
                <a:cubicBezTo>
                  <a:pt x="48697" y="61031"/>
                  <a:pt x="48447" y="61305"/>
                  <a:pt x="48137" y="61305"/>
                </a:cubicBezTo>
                <a:cubicBezTo>
                  <a:pt x="47839" y="61305"/>
                  <a:pt x="47566" y="61043"/>
                  <a:pt x="47566" y="60734"/>
                </a:cubicBezTo>
                <a:cubicBezTo>
                  <a:pt x="47578" y="60412"/>
                  <a:pt x="47839" y="60174"/>
                  <a:pt x="48137" y="60174"/>
                </a:cubicBezTo>
                <a:close/>
                <a:moveTo>
                  <a:pt x="51864" y="60174"/>
                </a:moveTo>
                <a:cubicBezTo>
                  <a:pt x="52161" y="60174"/>
                  <a:pt x="52435" y="60424"/>
                  <a:pt x="52435" y="60734"/>
                </a:cubicBezTo>
                <a:cubicBezTo>
                  <a:pt x="52435" y="61031"/>
                  <a:pt x="52185" y="61305"/>
                  <a:pt x="51864" y="61305"/>
                </a:cubicBezTo>
                <a:cubicBezTo>
                  <a:pt x="51566" y="61305"/>
                  <a:pt x="51304" y="61043"/>
                  <a:pt x="51304" y="60734"/>
                </a:cubicBezTo>
                <a:cubicBezTo>
                  <a:pt x="51304" y="60412"/>
                  <a:pt x="51554" y="60174"/>
                  <a:pt x="51864" y="60174"/>
                </a:cubicBezTo>
                <a:close/>
                <a:moveTo>
                  <a:pt x="55602" y="60174"/>
                </a:moveTo>
                <a:cubicBezTo>
                  <a:pt x="55900" y="60174"/>
                  <a:pt x="56174" y="60424"/>
                  <a:pt x="56174" y="60734"/>
                </a:cubicBezTo>
                <a:cubicBezTo>
                  <a:pt x="56174" y="61031"/>
                  <a:pt x="55912" y="61305"/>
                  <a:pt x="55602" y="61305"/>
                </a:cubicBezTo>
                <a:cubicBezTo>
                  <a:pt x="55293" y="61305"/>
                  <a:pt x="55043" y="61043"/>
                  <a:pt x="55043" y="60734"/>
                </a:cubicBezTo>
                <a:cubicBezTo>
                  <a:pt x="55043" y="60412"/>
                  <a:pt x="55293" y="60174"/>
                  <a:pt x="55602" y="60174"/>
                </a:cubicBezTo>
                <a:close/>
                <a:moveTo>
                  <a:pt x="59329" y="60174"/>
                </a:moveTo>
                <a:cubicBezTo>
                  <a:pt x="59627" y="60174"/>
                  <a:pt x="59889" y="60424"/>
                  <a:pt x="59889" y="60734"/>
                </a:cubicBezTo>
                <a:cubicBezTo>
                  <a:pt x="59889" y="61031"/>
                  <a:pt x="59639" y="61305"/>
                  <a:pt x="59329" y="61305"/>
                </a:cubicBezTo>
                <a:cubicBezTo>
                  <a:pt x="59008" y="61305"/>
                  <a:pt x="58757" y="61043"/>
                  <a:pt x="58757" y="60734"/>
                </a:cubicBezTo>
                <a:cubicBezTo>
                  <a:pt x="58757" y="60412"/>
                  <a:pt x="59008" y="60174"/>
                  <a:pt x="59329" y="60174"/>
                </a:cubicBezTo>
                <a:close/>
                <a:moveTo>
                  <a:pt x="63056" y="60174"/>
                </a:moveTo>
                <a:cubicBezTo>
                  <a:pt x="63353" y="60174"/>
                  <a:pt x="63627" y="60424"/>
                  <a:pt x="63627" y="60734"/>
                </a:cubicBezTo>
                <a:cubicBezTo>
                  <a:pt x="63627" y="61031"/>
                  <a:pt x="63377" y="61305"/>
                  <a:pt x="63056" y="61305"/>
                </a:cubicBezTo>
                <a:cubicBezTo>
                  <a:pt x="62746" y="61305"/>
                  <a:pt x="62496" y="61043"/>
                  <a:pt x="62496" y="60734"/>
                </a:cubicBezTo>
                <a:cubicBezTo>
                  <a:pt x="62496" y="60412"/>
                  <a:pt x="62746" y="60174"/>
                  <a:pt x="63056" y="60174"/>
                </a:cubicBezTo>
                <a:close/>
                <a:moveTo>
                  <a:pt x="66782" y="60174"/>
                </a:moveTo>
                <a:cubicBezTo>
                  <a:pt x="67080" y="60174"/>
                  <a:pt x="67342" y="60424"/>
                  <a:pt x="67342" y="60734"/>
                </a:cubicBezTo>
                <a:cubicBezTo>
                  <a:pt x="67342" y="61031"/>
                  <a:pt x="67092" y="61305"/>
                  <a:pt x="66782" y="61305"/>
                </a:cubicBezTo>
                <a:cubicBezTo>
                  <a:pt x="66473" y="61305"/>
                  <a:pt x="66211" y="61043"/>
                  <a:pt x="66211" y="60734"/>
                </a:cubicBezTo>
                <a:cubicBezTo>
                  <a:pt x="66235" y="60412"/>
                  <a:pt x="66473" y="60174"/>
                  <a:pt x="66782" y="60174"/>
                </a:cubicBezTo>
                <a:close/>
                <a:moveTo>
                  <a:pt x="70509" y="60174"/>
                </a:moveTo>
                <a:cubicBezTo>
                  <a:pt x="70807" y="60174"/>
                  <a:pt x="71080" y="60424"/>
                  <a:pt x="71080" y="60734"/>
                </a:cubicBezTo>
                <a:cubicBezTo>
                  <a:pt x="71080" y="61031"/>
                  <a:pt x="70830" y="61305"/>
                  <a:pt x="70509" y="61305"/>
                </a:cubicBezTo>
                <a:cubicBezTo>
                  <a:pt x="70199" y="61305"/>
                  <a:pt x="69949" y="61043"/>
                  <a:pt x="69949" y="60734"/>
                </a:cubicBezTo>
                <a:cubicBezTo>
                  <a:pt x="69949" y="60412"/>
                  <a:pt x="70199" y="60174"/>
                  <a:pt x="70509" y="60174"/>
                </a:cubicBezTo>
                <a:close/>
                <a:moveTo>
                  <a:pt x="74236" y="60174"/>
                </a:moveTo>
                <a:cubicBezTo>
                  <a:pt x="74533" y="60174"/>
                  <a:pt x="74795" y="60424"/>
                  <a:pt x="74795" y="60734"/>
                </a:cubicBezTo>
                <a:cubicBezTo>
                  <a:pt x="74795" y="61031"/>
                  <a:pt x="74545" y="61305"/>
                  <a:pt x="74236" y="61305"/>
                </a:cubicBezTo>
                <a:cubicBezTo>
                  <a:pt x="73938" y="61305"/>
                  <a:pt x="73676" y="61043"/>
                  <a:pt x="73676" y="60734"/>
                </a:cubicBezTo>
                <a:cubicBezTo>
                  <a:pt x="73676" y="60412"/>
                  <a:pt x="73926" y="60174"/>
                  <a:pt x="74236" y="60174"/>
                </a:cubicBezTo>
                <a:close/>
                <a:moveTo>
                  <a:pt x="77855" y="60174"/>
                </a:moveTo>
                <a:cubicBezTo>
                  <a:pt x="78153" y="60174"/>
                  <a:pt x="78415" y="60424"/>
                  <a:pt x="78415" y="60734"/>
                </a:cubicBezTo>
                <a:cubicBezTo>
                  <a:pt x="78415" y="61031"/>
                  <a:pt x="78165" y="61305"/>
                  <a:pt x="77855" y="61305"/>
                </a:cubicBezTo>
                <a:cubicBezTo>
                  <a:pt x="77546" y="61305"/>
                  <a:pt x="77284" y="61043"/>
                  <a:pt x="77284" y="60734"/>
                </a:cubicBezTo>
                <a:cubicBezTo>
                  <a:pt x="77284" y="60412"/>
                  <a:pt x="77546" y="60174"/>
                  <a:pt x="77855" y="60174"/>
                </a:cubicBezTo>
                <a:close/>
                <a:moveTo>
                  <a:pt x="81570" y="60174"/>
                </a:moveTo>
                <a:cubicBezTo>
                  <a:pt x="81868" y="60174"/>
                  <a:pt x="82141" y="60424"/>
                  <a:pt x="82141" y="60734"/>
                </a:cubicBezTo>
                <a:cubicBezTo>
                  <a:pt x="82141" y="61031"/>
                  <a:pt x="81879" y="61305"/>
                  <a:pt x="81570" y="61305"/>
                </a:cubicBezTo>
                <a:cubicBezTo>
                  <a:pt x="81260" y="61305"/>
                  <a:pt x="81010" y="61043"/>
                  <a:pt x="81010" y="60734"/>
                </a:cubicBezTo>
                <a:cubicBezTo>
                  <a:pt x="81022" y="60412"/>
                  <a:pt x="81260" y="60174"/>
                  <a:pt x="81570" y="60174"/>
                </a:cubicBezTo>
                <a:close/>
                <a:moveTo>
                  <a:pt x="85308" y="60174"/>
                </a:moveTo>
                <a:cubicBezTo>
                  <a:pt x="85606" y="60174"/>
                  <a:pt x="85880" y="60424"/>
                  <a:pt x="85880" y="60734"/>
                </a:cubicBezTo>
                <a:cubicBezTo>
                  <a:pt x="85880" y="61031"/>
                  <a:pt x="85618" y="61305"/>
                  <a:pt x="85308" y="61305"/>
                </a:cubicBezTo>
                <a:cubicBezTo>
                  <a:pt x="84999" y="61305"/>
                  <a:pt x="84749" y="61043"/>
                  <a:pt x="84749" y="60734"/>
                </a:cubicBezTo>
                <a:cubicBezTo>
                  <a:pt x="84749" y="60412"/>
                  <a:pt x="84999" y="60174"/>
                  <a:pt x="85308" y="60174"/>
                </a:cubicBezTo>
                <a:close/>
                <a:moveTo>
                  <a:pt x="89035" y="60174"/>
                </a:moveTo>
                <a:cubicBezTo>
                  <a:pt x="89333" y="60174"/>
                  <a:pt x="89595" y="60424"/>
                  <a:pt x="89595" y="60734"/>
                </a:cubicBezTo>
                <a:cubicBezTo>
                  <a:pt x="89595" y="61031"/>
                  <a:pt x="89345" y="61305"/>
                  <a:pt x="89035" y="61305"/>
                </a:cubicBezTo>
                <a:cubicBezTo>
                  <a:pt x="88714" y="61305"/>
                  <a:pt x="88464" y="61043"/>
                  <a:pt x="88464" y="60734"/>
                </a:cubicBezTo>
                <a:cubicBezTo>
                  <a:pt x="88475" y="60412"/>
                  <a:pt x="88714" y="60174"/>
                  <a:pt x="89035" y="60174"/>
                </a:cubicBezTo>
                <a:close/>
                <a:moveTo>
                  <a:pt x="92762" y="60174"/>
                </a:moveTo>
                <a:cubicBezTo>
                  <a:pt x="93059" y="60174"/>
                  <a:pt x="93333" y="60424"/>
                  <a:pt x="93333" y="60734"/>
                </a:cubicBezTo>
                <a:cubicBezTo>
                  <a:pt x="93333" y="61031"/>
                  <a:pt x="93071" y="61305"/>
                  <a:pt x="92762" y="61305"/>
                </a:cubicBezTo>
                <a:cubicBezTo>
                  <a:pt x="92452" y="61305"/>
                  <a:pt x="92202" y="61043"/>
                  <a:pt x="92202" y="60734"/>
                </a:cubicBezTo>
                <a:cubicBezTo>
                  <a:pt x="92202" y="60412"/>
                  <a:pt x="92452" y="60174"/>
                  <a:pt x="92762" y="60174"/>
                </a:cubicBezTo>
                <a:close/>
                <a:moveTo>
                  <a:pt x="96488" y="60174"/>
                </a:moveTo>
                <a:cubicBezTo>
                  <a:pt x="96786" y="60174"/>
                  <a:pt x="97048" y="60424"/>
                  <a:pt x="97048" y="60734"/>
                </a:cubicBezTo>
                <a:cubicBezTo>
                  <a:pt x="97048" y="61031"/>
                  <a:pt x="96798" y="61305"/>
                  <a:pt x="96488" y="61305"/>
                </a:cubicBezTo>
                <a:cubicBezTo>
                  <a:pt x="96191" y="61305"/>
                  <a:pt x="95917" y="61043"/>
                  <a:pt x="95917" y="60734"/>
                </a:cubicBezTo>
                <a:cubicBezTo>
                  <a:pt x="95917" y="60412"/>
                  <a:pt x="96179" y="60174"/>
                  <a:pt x="96488" y="60174"/>
                </a:cubicBezTo>
                <a:close/>
                <a:moveTo>
                  <a:pt x="100203" y="60174"/>
                </a:moveTo>
                <a:cubicBezTo>
                  <a:pt x="100501" y="60174"/>
                  <a:pt x="100775" y="60424"/>
                  <a:pt x="100775" y="60734"/>
                </a:cubicBezTo>
                <a:cubicBezTo>
                  <a:pt x="100775" y="61031"/>
                  <a:pt x="100513" y="61305"/>
                  <a:pt x="100203" y="61305"/>
                </a:cubicBezTo>
                <a:cubicBezTo>
                  <a:pt x="99905" y="61305"/>
                  <a:pt x="99644" y="61043"/>
                  <a:pt x="99644" y="60734"/>
                </a:cubicBezTo>
                <a:cubicBezTo>
                  <a:pt x="99655" y="60412"/>
                  <a:pt x="99894" y="60174"/>
                  <a:pt x="100203" y="60174"/>
                </a:cubicBezTo>
                <a:close/>
                <a:moveTo>
                  <a:pt x="103942" y="60174"/>
                </a:moveTo>
                <a:cubicBezTo>
                  <a:pt x="104239" y="60174"/>
                  <a:pt x="104513" y="60424"/>
                  <a:pt x="104513" y="60734"/>
                </a:cubicBezTo>
                <a:cubicBezTo>
                  <a:pt x="104513" y="61031"/>
                  <a:pt x="104251" y="61305"/>
                  <a:pt x="103942" y="61305"/>
                </a:cubicBezTo>
                <a:cubicBezTo>
                  <a:pt x="103644" y="61305"/>
                  <a:pt x="103382" y="61043"/>
                  <a:pt x="103382" y="60734"/>
                </a:cubicBezTo>
                <a:cubicBezTo>
                  <a:pt x="103382" y="60412"/>
                  <a:pt x="103632" y="60174"/>
                  <a:pt x="103942" y="60174"/>
                </a:cubicBezTo>
                <a:close/>
                <a:moveTo>
                  <a:pt x="107668" y="60174"/>
                </a:moveTo>
                <a:cubicBezTo>
                  <a:pt x="107966" y="60174"/>
                  <a:pt x="108228" y="60424"/>
                  <a:pt x="108228" y="60734"/>
                </a:cubicBezTo>
                <a:cubicBezTo>
                  <a:pt x="108228" y="61031"/>
                  <a:pt x="107978" y="61305"/>
                  <a:pt x="107668" y="61305"/>
                </a:cubicBezTo>
                <a:cubicBezTo>
                  <a:pt x="107371" y="61305"/>
                  <a:pt x="107097" y="61043"/>
                  <a:pt x="107097" y="60734"/>
                </a:cubicBezTo>
                <a:cubicBezTo>
                  <a:pt x="107109" y="60412"/>
                  <a:pt x="107347" y="60174"/>
                  <a:pt x="107668" y="60174"/>
                </a:cubicBezTo>
                <a:close/>
                <a:moveTo>
                  <a:pt x="111395" y="60174"/>
                </a:moveTo>
                <a:cubicBezTo>
                  <a:pt x="111693" y="60174"/>
                  <a:pt x="111967" y="60424"/>
                  <a:pt x="111967" y="60734"/>
                </a:cubicBezTo>
                <a:cubicBezTo>
                  <a:pt x="111967" y="61031"/>
                  <a:pt x="111705" y="61305"/>
                  <a:pt x="111395" y="61305"/>
                </a:cubicBezTo>
                <a:cubicBezTo>
                  <a:pt x="111085" y="61305"/>
                  <a:pt x="110835" y="61043"/>
                  <a:pt x="110835" y="60734"/>
                </a:cubicBezTo>
                <a:cubicBezTo>
                  <a:pt x="110835" y="60412"/>
                  <a:pt x="111085" y="60174"/>
                  <a:pt x="111395" y="60174"/>
                </a:cubicBezTo>
                <a:close/>
                <a:moveTo>
                  <a:pt x="115122" y="60174"/>
                </a:moveTo>
                <a:cubicBezTo>
                  <a:pt x="115419" y="60174"/>
                  <a:pt x="115681" y="60424"/>
                  <a:pt x="115681" y="60734"/>
                </a:cubicBezTo>
                <a:cubicBezTo>
                  <a:pt x="115681" y="61031"/>
                  <a:pt x="115431" y="61305"/>
                  <a:pt x="115122" y="61305"/>
                </a:cubicBezTo>
                <a:cubicBezTo>
                  <a:pt x="114812" y="61305"/>
                  <a:pt x="114550" y="61043"/>
                  <a:pt x="114550" y="60734"/>
                </a:cubicBezTo>
                <a:cubicBezTo>
                  <a:pt x="114574" y="60412"/>
                  <a:pt x="114812" y="60174"/>
                  <a:pt x="115122" y="60174"/>
                </a:cubicBezTo>
                <a:close/>
                <a:moveTo>
                  <a:pt x="118860" y="60174"/>
                </a:moveTo>
                <a:cubicBezTo>
                  <a:pt x="119158" y="60174"/>
                  <a:pt x="119420" y="60424"/>
                  <a:pt x="119420" y="60734"/>
                </a:cubicBezTo>
                <a:cubicBezTo>
                  <a:pt x="119420" y="61031"/>
                  <a:pt x="119170" y="61305"/>
                  <a:pt x="118860" y="61305"/>
                </a:cubicBezTo>
                <a:cubicBezTo>
                  <a:pt x="118539" y="61305"/>
                  <a:pt x="118289" y="61043"/>
                  <a:pt x="118289" y="60734"/>
                </a:cubicBezTo>
                <a:cubicBezTo>
                  <a:pt x="118289" y="60412"/>
                  <a:pt x="118539" y="60174"/>
                  <a:pt x="118860" y="60174"/>
                </a:cubicBezTo>
                <a:close/>
                <a:moveTo>
                  <a:pt x="122575" y="60174"/>
                </a:moveTo>
                <a:cubicBezTo>
                  <a:pt x="122873" y="60174"/>
                  <a:pt x="123146" y="60424"/>
                  <a:pt x="123146" y="60734"/>
                </a:cubicBezTo>
                <a:cubicBezTo>
                  <a:pt x="123146" y="61031"/>
                  <a:pt x="122885" y="61305"/>
                  <a:pt x="122575" y="61305"/>
                </a:cubicBezTo>
                <a:cubicBezTo>
                  <a:pt x="122265" y="61305"/>
                  <a:pt x="122015" y="61043"/>
                  <a:pt x="122015" y="60734"/>
                </a:cubicBezTo>
                <a:cubicBezTo>
                  <a:pt x="122027" y="60412"/>
                  <a:pt x="122277" y="60174"/>
                  <a:pt x="122575" y="60174"/>
                </a:cubicBezTo>
                <a:close/>
                <a:moveTo>
                  <a:pt x="126314" y="60174"/>
                </a:moveTo>
                <a:cubicBezTo>
                  <a:pt x="126611" y="60174"/>
                  <a:pt x="126873" y="60424"/>
                  <a:pt x="126873" y="60734"/>
                </a:cubicBezTo>
                <a:cubicBezTo>
                  <a:pt x="126873" y="61031"/>
                  <a:pt x="126623" y="61305"/>
                  <a:pt x="126314" y="61305"/>
                </a:cubicBezTo>
                <a:cubicBezTo>
                  <a:pt x="126004" y="61305"/>
                  <a:pt x="125742" y="61043"/>
                  <a:pt x="125742" y="60734"/>
                </a:cubicBezTo>
                <a:cubicBezTo>
                  <a:pt x="125742" y="60412"/>
                  <a:pt x="126004" y="60174"/>
                  <a:pt x="126314" y="60174"/>
                </a:cubicBezTo>
                <a:close/>
                <a:moveTo>
                  <a:pt x="130028" y="60174"/>
                </a:moveTo>
                <a:cubicBezTo>
                  <a:pt x="130326" y="60174"/>
                  <a:pt x="130600" y="60424"/>
                  <a:pt x="130600" y="60734"/>
                </a:cubicBezTo>
                <a:cubicBezTo>
                  <a:pt x="130600" y="61031"/>
                  <a:pt x="130350" y="61305"/>
                  <a:pt x="130028" y="61305"/>
                </a:cubicBezTo>
                <a:cubicBezTo>
                  <a:pt x="129731" y="61305"/>
                  <a:pt x="129469" y="61043"/>
                  <a:pt x="129469" y="60734"/>
                </a:cubicBezTo>
                <a:cubicBezTo>
                  <a:pt x="129469" y="60412"/>
                  <a:pt x="129719" y="60174"/>
                  <a:pt x="130028" y="60174"/>
                </a:cubicBezTo>
                <a:close/>
                <a:moveTo>
                  <a:pt x="133767" y="60174"/>
                </a:moveTo>
                <a:cubicBezTo>
                  <a:pt x="134065" y="60174"/>
                  <a:pt x="134326" y="60424"/>
                  <a:pt x="134326" y="60734"/>
                </a:cubicBezTo>
                <a:cubicBezTo>
                  <a:pt x="134326" y="61031"/>
                  <a:pt x="134076" y="61305"/>
                  <a:pt x="133767" y="61305"/>
                </a:cubicBezTo>
                <a:cubicBezTo>
                  <a:pt x="133469" y="61305"/>
                  <a:pt x="133207" y="61043"/>
                  <a:pt x="133207" y="60734"/>
                </a:cubicBezTo>
                <a:cubicBezTo>
                  <a:pt x="133207" y="60412"/>
                  <a:pt x="133457" y="60174"/>
                  <a:pt x="133767" y="60174"/>
                </a:cubicBezTo>
                <a:close/>
                <a:moveTo>
                  <a:pt x="137494" y="60174"/>
                </a:moveTo>
                <a:cubicBezTo>
                  <a:pt x="137791" y="60174"/>
                  <a:pt x="138053" y="60424"/>
                  <a:pt x="138053" y="60734"/>
                </a:cubicBezTo>
                <a:cubicBezTo>
                  <a:pt x="138053" y="61031"/>
                  <a:pt x="137803" y="61305"/>
                  <a:pt x="137494" y="61305"/>
                </a:cubicBezTo>
                <a:cubicBezTo>
                  <a:pt x="137196" y="61305"/>
                  <a:pt x="136922" y="61043"/>
                  <a:pt x="136922" y="60734"/>
                </a:cubicBezTo>
                <a:cubicBezTo>
                  <a:pt x="136934" y="60412"/>
                  <a:pt x="137172" y="60174"/>
                  <a:pt x="137494" y="60174"/>
                </a:cubicBezTo>
                <a:close/>
                <a:moveTo>
                  <a:pt x="141220" y="60174"/>
                </a:moveTo>
                <a:cubicBezTo>
                  <a:pt x="141518" y="60174"/>
                  <a:pt x="141792" y="60424"/>
                  <a:pt x="141792" y="60734"/>
                </a:cubicBezTo>
                <a:cubicBezTo>
                  <a:pt x="141792" y="61031"/>
                  <a:pt x="141530" y="61305"/>
                  <a:pt x="141220" y="61305"/>
                </a:cubicBezTo>
                <a:cubicBezTo>
                  <a:pt x="140911" y="61305"/>
                  <a:pt x="140661" y="61043"/>
                  <a:pt x="140661" y="60734"/>
                </a:cubicBezTo>
                <a:cubicBezTo>
                  <a:pt x="140661" y="60412"/>
                  <a:pt x="140911" y="60174"/>
                  <a:pt x="141220" y="60174"/>
                </a:cubicBezTo>
                <a:close/>
                <a:moveTo>
                  <a:pt x="144947" y="60174"/>
                </a:moveTo>
                <a:cubicBezTo>
                  <a:pt x="145244" y="60174"/>
                  <a:pt x="145506" y="60424"/>
                  <a:pt x="145506" y="60734"/>
                </a:cubicBezTo>
                <a:cubicBezTo>
                  <a:pt x="145506" y="61031"/>
                  <a:pt x="145256" y="61305"/>
                  <a:pt x="144947" y="61305"/>
                </a:cubicBezTo>
                <a:cubicBezTo>
                  <a:pt x="144637" y="61305"/>
                  <a:pt x="144375" y="61043"/>
                  <a:pt x="144375" y="60734"/>
                </a:cubicBezTo>
                <a:cubicBezTo>
                  <a:pt x="144399" y="60412"/>
                  <a:pt x="144637" y="60174"/>
                  <a:pt x="144947" y="60174"/>
                </a:cubicBezTo>
                <a:close/>
                <a:moveTo>
                  <a:pt x="148685" y="60174"/>
                </a:moveTo>
                <a:cubicBezTo>
                  <a:pt x="148983" y="60174"/>
                  <a:pt x="149245" y="60424"/>
                  <a:pt x="149245" y="60734"/>
                </a:cubicBezTo>
                <a:cubicBezTo>
                  <a:pt x="149245" y="61031"/>
                  <a:pt x="148995" y="61305"/>
                  <a:pt x="148685" y="61305"/>
                </a:cubicBezTo>
                <a:cubicBezTo>
                  <a:pt x="148364" y="61305"/>
                  <a:pt x="148114" y="61043"/>
                  <a:pt x="148114" y="60734"/>
                </a:cubicBezTo>
                <a:cubicBezTo>
                  <a:pt x="148114" y="60412"/>
                  <a:pt x="148364" y="60174"/>
                  <a:pt x="148685" y="60174"/>
                </a:cubicBezTo>
                <a:close/>
                <a:moveTo>
                  <a:pt x="152400" y="60174"/>
                </a:moveTo>
                <a:cubicBezTo>
                  <a:pt x="152698" y="60174"/>
                  <a:pt x="152972" y="60424"/>
                  <a:pt x="152972" y="60734"/>
                </a:cubicBezTo>
                <a:cubicBezTo>
                  <a:pt x="152972" y="61031"/>
                  <a:pt x="152710" y="61305"/>
                  <a:pt x="152400" y="61305"/>
                </a:cubicBezTo>
                <a:cubicBezTo>
                  <a:pt x="152091" y="61305"/>
                  <a:pt x="151841" y="61043"/>
                  <a:pt x="151841" y="60734"/>
                </a:cubicBezTo>
                <a:cubicBezTo>
                  <a:pt x="151852" y="60412"/>
                  <a:pt x="152091" y="60174"/>
                  <a:pt x="152400" y="60174"/>
                </a:cubicBezTo>
                <a:close/>
                <a:moveTo>
                  <a:pt x="156139" y="60174"/>
                </a:moveTo>
                <a:cubicBezTo>
                  <a:pt x="156436" y="60174"/>
                  <a:pt x="156698" y="60424"/>
                  <a:pt x="156698" y="60734"/>
                </a:cubicBezTo>
                <a:cubicBezTo>
                  <a:pt x="156698" y="61031"/>
                  <a:pt x="156448" y="61305"/>
                  <a:pt x="156139" y="61305"/>
                </a:cubicBezTo>
                <a:cubicBezTo>
                  <a:pt x="155829" y="61305"/>
                  <a:pt x="155567" y="61043"/>
                  <a:pt x="155567" y="60734"/>
                </a:cubicBezTo>
                <a:cubicBezTo>
                  <a:pt x="155567" y="60412"/>
                  <a:pt x="155829" y="60174"/>
                  <a:pt x="156139" y="60174"/>
                </a:cubicBezTo>
                <a:close/>
                <a:moveTo>
                  <a:pt x="1548" y="61841"/>
                </a:moveTo>
                <a:cubicBezTo>
                  <a:pt x="1846" y="61841"/>
                  <a:pt x="2119" y="62091"/>
                  <a:pt x="2119" y="62401"/>
                </a:cubicBezTo>
                <a:cubicBezTo>
                  <a:pt x="2119" y="62722"/>
                  <a:pt x="1858" y="62972"/>
                  <a:pt x="1548" y="62972"/>
                </a:cubicBezTo>
                <a:cubicBezTo>
                  <a:pt x="1238" y="62972"/>
                  <a:pt x="988" y="62722"/>
                  <a:pt x="988" y="62401"/>
                </a:cubicBezTo>
                <a:cubicBezTo>
                  <a:pt x="988" y="62091"/>
                  <a:pt x="1238" y="61841"/>
                  <a:pt x="1548" y="61841"/>
                </a:cubicBezTo>
                <a:close/>
                <a:moveTo>
                  <a:pt x="5287" y="61841"/>
                </a:moveTo>
                <a:cubicBezTo>
                  <a:pt x="5596" y="61841"/>
                  <a:pt x="5846" y="62091"/>
                  <a:pt x="5846" y="62401"/>
                </a:cubicBezTo>
                <a:cubicBezTo>
                  <a:pt x="5846" y="62722"/>
                  <a:pt x="5596" y="62972"/>
                  <a:pt x="5287" y="62972"/>
                </a:cubicBezTo>
                <a:cubicBezTo>
                  <a:pt x="4977" y="62972"/>
                  <a:pt x="4715" y="62722"/>
                  <a:pt x="4715" y="62401"/>
                </a:cubicBezTo>
                <a:cubicBezTo>
                  <a:pt x="4715" y="62079"/>
                  <a:pt x="4977" y="61841"/>
                  <a:pt x="5287" y="61841"/>
                </a:cubicBezTo>
                <a:close/>
                <a:moveTo>
                  <a:pt x="9001" y="61841"/>
                </a:moveTo>
                <a:cubicBezTo>
                  <a:pt x="9299" y="61841"/>
                  <a:pt x="9573" y="62091"/>
                  <a:pt x="9573" y="62401"/>
                </a:cubicBezTo>
                <a:cubicBezTo>
                  <a:pt x="9573" y="62722"/>
                  <a:pt x="9323" y="62972"/>
                  <a:pt x="9001" y="62972"/>
                </a:cubicBezTo>
                <a:cubicBezTo>
                  <a:pt x="8704" y="62972"/>
                  <a:pt x="8442" y="62722"/>
                  <a:pt x="8442" y="62401"/>
                </a:cubicBezTo>
                <a:cubicBezTo>
                  <a:pt x="8442" y="62091"/>
                  <a:pt x="8692" y="61841"/>
                  <a:pt x="9001" y="61841"/>
                </a:cubicBezTo>
                <a:close/>
                <a:moveTo>
                  <a:pt x="12728" y="61841"/>
                </a:moveTo>
                <a:cubicBezTo>
                  <a:pt x="13037" y="61841"/>
                  <a:pt x="13288" y="62091"/>
                  <a:pt x="13288" y="62401"/>
                </a:cubicBezTo>
                <a:cubicBezTo>
                  <a:pt x="13288" y="62722"/>
                  <a:pt x="13037" y="62972"/>
                  <a:pt x="12728" y="62972"/>
                </a:cubicBezTo>
                <a:cubicBezTo>
                  <a:pt x="12418" y="62972"/>
                  <a:pt x="12156" y="62722"/>
                  <a:pt x="12156" y="62401"/>
                </a:cubicBezTo>
                <a:cubicBezTo>
                  <a:pt x="12180" y="62079"/>
                  <a:pt x="12418" y="61841"/>
                  <a:pt x="12728" y="61841"/>
                </a:cubicBezTo>
                <a:close/>
                <a:moveTo>
                  <a:pt x="16466" y="61841"/>
                </a:moveTo>
                <a:cubicBezTo>
                  <a:pt x="16764" y="61841"/>
                  <a:pt x="17026" y="62091"/>
                  <a:pt x="17026" y="62401"/>
                </a:cubicBezTo>
                <a:cubicBezTo>
                  <a:pt x="17026" y="62722"/>
                  <a:pt x="16776" y="62972"/>
                  <a:pt x="16466" y="62972"/>
                </a:cubicBezTo>
                <a:cubicBezTo>
                  <a:pt x="16169" y="62972"/>
                  <a:pt x="15895" y="62722"/>
                  <a:pt x="15895" y="62401"/>
                </a:cubicBezTo>
                <a:cubicBezTo>
                  <a:pt x="15895" y="62091"/>
                  <a:pt x="16145" y="61841"/>
                  <a:pt x="16466" y="61841"/>
                </a:cubicBezTo>
                <a:close/>
                <a:moveTo>
                  <a:pt x="20181" y="61841"/>
                </a:moveTo>
                <a:cubicBezTo>
                  <a:pt x="20491" y="61841"/>
                  <a:pt x="20753" y="62091"/>
                  <a:pt x="20753" y="62401"/>
                </a:cubicBezTo>
                <a:cubicBezTo>
                  <a:pt x="20753" y="62722"/>
                  <a:pt x="20491" y="62972"/>
                  <a:pt x="20181" y="62972"/>
                </a:cubicBezTo>
                <a:cubicBezTo>
                  <a:pt x="19872" y="62972"/>
                  <a:pt x="19622" y="62722"/>
                  <a:pt x="19622" y="62401"/>
                </a:cubicBezTo>
                <a:cubicBezTo>
                  <a:pt x="19634" y="62079"/>
                  <a:pt x="19872" y="61841"/>
                  <a:pt x="20181" y="61841"/>
                </a:cubicBezTo>
                <a:close/>
                <a:moveTo>
                  <a:pt x="23920" y="61841"/>
                </a:moveTo>
                <a:cubicBezTo>
                  <a:pt x="24217" y="61841"/>
                  <a:pt x="24479" y="62091"/>
                  <a:pt x="24479" y="62401"/>
                </a:cubicBezTo>
                <a:cubicBezTo>
                  <a:pt x="24479" y="62722"/>
                  <a:pt x="24229" y="62972"/>
                  <a:pt x="23920" y="62972"/>
                </a:cubicBezTo>
                <a:cubicBezTo>
                  <a:pt x="23610" y="62972"/>
                  <a:pt x="23348" y="62722"/>
                  <a:pt x="23348" y="62401"/>
                </a:cubicBezTo>
                <a:cubicBezTo>
                  <a:pt x="23348" y="62091"/>
                  <a:pt x="23610" y="61841"/>
                  <a:pt x="23920" y="61841"/>
                </a:cubicBezTo>
                <a:close/>
                <a:moveTo>
                  <a:pt x="27635" y="61841"/>
                </a:moveTo>
                <a:cubicBezTo>
                  <a:pt x="27956" y="61841"/>
                  <a:pt x="28206" y="62091"/>
                  <a:pt x="28206" y="62401"/>
                </a:cubicBezTo>
                <a:cubicBezTo>
                  <a:pt x="28206" y="62722"/>
                  <a:pt x="27956" y="62972"/>
                  <a:pt x="27635" y="62972"/>
                </a:cubicBezTo>
                <a:cubicBezTo>
                  <a:pt x="27325" y="62972"/>
                  <a:pt x="27075" y="62722"/>
                  <a:pt x="27075" y="62401"/>
                </a:cubicBezTo>
                <a:cubicBezTo>
                  <a:pt x="27087" y="62079"/>
                  <a:pt x="27325" y="61841"/>
                  <a:pt x="27635" y="61841"/>
                </a:cubicBezTo>
                <a:close/>
                <a:moveTo>
                  <a:pt x="31373" y="61841"/>
                </a:moveTo>
                <a:cubicBezTo>
                  <a:pt x="31671" y="61841"/>
                  <a:pt x="31945" y="62091"/>
                  <a:pt x="31945" y="62401"/>
                </a:cubicBezTo>
                <a:cubicBezTo>
                  <a:pt x="31945" y="62722"/>
                  <a:pt x="31683" y="62972"/>
                  <a:pt x="31373" y="62972"/>
                </a:cubicBezTo>
                <a:cubicBezTo>
                  <a:pt x="31064" y="62972"/>
                  <a:pt x="30814" y="62722"/>
                  <a:pt x="30814" y="62401"/>
                </a:cubicBezTo>
                <a:cubicBezTo>
                  <a:pt x="30814" y="62091"/>
                  <a:pt x="31064" y="61841"/>
                  <a:pt x="31373" y="61841"/>
                </a:cubicBezTo>
                <a:close/>
                <a:moveTo>
                  <a:pt x="35100" y="61841"/>
                </a:moveTo>
                <a:cubicBezTo>
                  <a:pt x="35409" y="61841"/>
                  <a:pt x="35659" y="62091"/>
                  <a:pt x="35659" y="62401"/>
                </a:cubicBezTo>
                <a:cubicBezTo>
                  <a:pt x="35659" y="62722"/>
                  <a:pt x="35409" y="62972"/>
                  <a:pt x="35100" y="62972"/>
                </a:cubicBezTo>
                <a:cubicBezTo>
                  <a:pt x="34778" y="62972"/>
                  <a:pt x="34528" y="62722"/>
                  <a:pt x="34528" y="62401"/>
                </a:cubicBezTo>
                <a:cubicBezTo>
                  <a:pt x="34540" y="62079"/>
                  <a:pt x="34778" y="61841"/>
                  <a:pt x="35100" y="61841"/>
                </a:cubicBezTo>
                <a:close/>
                <a:moveTo>
                  <a:pt x="38815" y="61841"/>
                </a:moveTo>
                <a:cubicBezTo>
                  <a:pt x="39112" y="61841"/>
                  <a:pt x="39386" y="62091"/>
                  <a:pt x="39386" y="62401"/>
                </a:cubicBezTo>
                <a:cubicBezTo>
                  <a:pt x="39386" y="62722"/>
                  <a:pt x="39124" y="62972"/>
                  <a:pt x="38815" y="62972"/>
                </a:cubicBezTo>
                <a:cubicBezTo>
                  <a:pt x="38517" y="62972"/>
                  <a:pt x="38255" y="62722"/>
                  <a:pt x="38255" y="62401"/>
                </a:cubicBezTo>
                <a:cubicBezTo>
                  <a:pt x="38267" y="62091"/>
                  <a:pt x="38505" y="61841"/>
                  <a:pt x="38815" y="61841"/>
                </a:cubicBezTo>
                <a:close/>
                <a:moveTo>
                  <a:pt x="42553" y="61841"/>
                </a:moveTo>
                <a:cubicBezTo>
                  <a:pt x="42863" y="61841"/>
                  <a:pt x="43113" y="62091"/>
                  <a:pt x="43113" y="62401"/>
                </a:cubicBezTo>
                <a:cubicBezTo>
                  <a:pt x="43113" y="62722"/>
                  <a:pt x="42863" y="62972"/>
                  <a:pt x="42553" y="62972"/>
                </a:cubicBezTo>
                <a:cubicBezTo>
                  <a:pt x="42232" y="62972"/>
                  <a:pt x="41982" y="62722"/>
                  <a:pt x="41982" y="62401"/>
                </a:cubicBezTo>
                <a:cubicBezTo>
                  <a:pt x="41982" y="62079"/>
                  <a:pt x="42244" y="61841"/>
                  <a:pt x="42553" y="61841"/>
                </a:cubicBezTo>
                <a:close/>
                <a:moveTo>
                  <a:pt x="46268" y="61841"/>
                </a:moveTo>
                <a:cubicBezTo>
                  <a:pt x="46565" y="61841"/>
                  <a:pt x="46839" y="62091"/>
                  <a:pt x="46839" y="62401"/>
                </a:cubicBezTo>
                <a:cubicBezTo>
                  <a:pt x="46839" y="62722"/>
                  <a:pt x="46589" y="62972"/>
                  <a:pt x="46268" y="62972"/>
                </a:cubicBezTo>
                <a:cubicBezTo>
                  <a:pt x="45970" y="62972"/>
                  <a:pt x="45708" y="62722"/>
                  <a:pt x="45708" y="62401"/>
                </a:cubicBezTo>
                <a:cubicBezTo>
                  <a:pt x="45720" y="62091"/>
                  <a:pt x="45958" y="61841"/>
                  <a:pt x="46268" y="61841"/>
                </a:cubicBezTo>
                <a:close/>
                <a:moveTo>
                  <a:pt x="50006" y="61841"/>
                </a:moveTo>
                <a:cubicBezTo>
                  <a:pt x="50316" y="61841"/>
                  <a:pt x="50578" y="62091"/>
                  <a:pt x="50578" y="62401"/>
                </a:cubicBezTo>
                <a:cubicBezTo>
                  <a:pt x="50578" y="62722"/>
                  <a:pt x="50316" y="62972"/>
                  <a:pt x="50006" y="62972"/>
                </a:cubicBezTo>
                <a:cubicBezTo>
                  <a:pt x="49697" y="62972"/>
                  <a:pt x="49447" y="62722"/>
                  <a:pt x="49447" y="62401"/>
                </a:cubicBezTo>
                <a:cubicBezTo>
                  <a:pt x="49447" y="62079"/>
                  <a:pt x="49697" y="61841"/>
                  <a:pt x="50006" y="61841"/>
                </a:cubicBezTo>
                <a:close/>
                <a:moveTo>
                  <a:pt x="53733" y="61841"/>
                </a:moveTo>
                <a:cubicBezTo>
                  <a:pt x="54031" y="61841"/>
                  <a:pt x="54293" y="62091"/>
                  <a:pt x="54293" y="62401"/>
                </a:cubicBezTo>
                <a:cubicBezTo>
                  <a:pt x="54293" y="62722"/>
                  <a:pt x="54043" y="62972"/>
                  <a:pt x="53733" y="62972"/>
                </a:cubicBezTo>
                <a:cubicBezTo>
                  <a:pt x="53412" y="62972"/>
                  <a:pt x="53162" y="62722"/>
                  <a:pt x="53162" y="62401"/>
                </a:cubicBezTo>
                <a:cubicBezTo>
                  <a:pt x="53173" y="62091"/>
                  <a:pt x="53412" y="61841"/>
                  <a:pt x="53733" y="61841"/>
                </a:cubicBezTo>
                <a:close/>
                <a:moveTo>
                  <a:pt x="57460" y="61841"/>
                </a:moveTo>
                <a:cubicBezTo>
                  <a:pt x="57781" y="61841"/>
                  <a:pt x="58031" y="62091"/>
                  <a:pt x="58031" y="62401"/>
                </a:cubicBezTo>
                <a:cubicBezTo>
                  <a:pt x="58031" y="62722"/>
                  <a:pt x="57781" y="62972"/>
                  <a:pt x="57460" y="62972"/>
                </a:cubicBezTo>
                <a:cubicBezTo>
                  <a:pt x="57150" y="62972"/>
                  <a:pt x="56900" y="62722"/>
                  <a:pt x="56900" y="62401"/>
                </a:cubicBezTo>
                <a:cubicBezTo>
                  <a:pt x="56900" y="62079"/>
                  <a:pt x="57150" y="61841"/>
                  <a:pt x="57460" y="61841"/>
                </a:cubicBezTo>
                <a:close/>
                <a:moveTo>
                  <a:pt x="61186" y="61841"/>
                </a:moveTo>
                <a:cubicBezTo>
                  <a:pt x="61484" y="61841"/>
                  <a:pt x="61746" y="62091"/>
                  <a:pt x="61746" y="62401"/>
                </a:cubicBezTo>
                <a:cubicBezTo>
                  <a:pt x="61746" y="62722"/>
                  <a:pt x="61496" y="62972"/>
                  <a:pt x="61186" y="62972"/>
                </a:cubicBezTo>
                <a:cubicBezTo>
                  <a:pt x="60877" y="62972"/>
                  <a:pt x="60615" y="62722"/>
                  <a:pt x="60615" y="62401"/>
                </a:cubicBezTo>
                <a:cubicBezTo>
                  <a:pt x="60639" y="62091"/>
                  <a:pt x="60877" y="61841"/>
                  <a:pt x="61186" y="61841"/>
                </a:cubicBezTo>
                <a:close/>
                <a:moveTo>
                  <a:pt x="64925" y="61841"/>
                </a:moveTo>
                <a:cubicBezTo>
                  <a:pt x="65234" y="61841"/>
                  <a:pt x="65485" y="62091"/>
                  <a:pt x="65485" y="62401"/>
                </a:cubicBezTo>
                <a:cubicBezTo>
                  <a:pt x="65485" y="62722"/>
                  <a:pt x="65234" y="62972"/>
                  <a:pt x="64925" y="62972"/>
                </a:cubicBezTo>
                <a:cubicBezTo>
                  <a:pt x="64603" y="62972"/>
                  <a:pt x="64353" y="62722"/>
                  <a:pt x="64353" y="62401"/>
                </a:cubicBezTo>
                <a:cubicBezTo>
                  <a:pt x="64353" y="62079"/>
                  <a:pt x="64603" y="61841"/>
                  <a:pt x="64925" y="61841"/>
                </a:cubicBezTo>
                <a:close/>
                <a:moveTo>
                  <a:pt x="68640" y="61841"/>
                </a:moveTo>
                <a:cubicBezTo>
                  <a:pt x="68937" y="61841"/>
                  <a:pt x="69211" y="62091"/>
                  <a:pt x="69211" y="62401"/>
                </a:cubicBezTo>
                <a:cubicBezTo>
                  <a:pt x="69211" y="62722"/>
                  <a:pt x="68949" y="62972"/>
                  <a:pt x="68640" y="62972"/>
                </a:cubicBezTo>
                <a:cubicBezTo>
                  <a:pt x="68330" y="62972"/>
                  <a:pt x="68080" y="62722"/>
                  <a:pt x="68080" y="62401"/>
                </a:cubicBezTo>
                <a:cubicBezTo>
                  <a:pt x="68092" y="62091"/>
                  <a:pt x="68330" y="61841"/>
                  <a:pt x="68640" y="61841"/>
                </a:cubicBezTo>
                <a:close/>
                <a:moveTo>
                  <a:pt x="72366" y="61841"/>
                </a:moveTo>
                <a:cubicBezTo>
                  <a:pt x="72676" y="61841"/>
                  <a:pt x="72926" y="62091"/>
                  <a:pt x="72926" y="62401"/>
                </a:cubicBezTo>
                <a:cubicBezTo>
                  <a:pt x="72926" y="62722"/>
                  <a:pt x="72676" y="62972"/>
                  <a:pt x="72366" y="62972"/>
                </a:cubicBezTo>
                <a:cubicBezTo>
                  <a:pt x="72045" y="62972"/>
                  <a:pt x="71795" y="62722"/>
                  <a:pt x="71795" y="62401"/>
                </a:cubicBezTo>
                <a:cubicBezTo>
                  <a:pt x="71807" y="62079"/>
                  <a:pt x="72069" y="61841"/>
                  <a:pt x="72366" y="61841"/>
                </a:cubicBezTo>
                <a:close/>
                <a:moveTo>
                  <a:pt x="76093" y="61841"/>
                </a:moveTo>
                <a:cubicBezTo>
                  <a:pt x="76391" y="61841"/>
                  <a:pt x="76664" y="62091"/>
                  <a:pt x="76664" y="62401"/>
                </a:cubicBezTo>
                <a:cubicBezTo>
                  <a:pt x="76664" y="62722"/>
                  <a:pt x="76403" y="62972"/>
                  <a:pt x="76093" y="62972"/>
                </a:cubicBezTo>
                <a:cubicBezTo>
                  <a:pt x="75795" y="62972"/>
                  <a:pt x="75533" y="62722"/>
                  <a:pt x="75533" y="62401"/>
                </a:cubicBezTo>
                <a:cubicBezTo>
                  <a:pt x="75533" y="62091"/>
                  <a:pt x="75783" y="61841"/>
                  <a:pt x="76093" y="61841"/>
                </a:cubicBezTo>
                <a:close/>
                <a:moveTo>
                  <a:pt x="79712" y="61841"/>
                </a:moveTo>
                <a:cubicBezTo>
                  <a:pt x="80010" y="61841"/>
                  <a:pt x="80284" y="62091"/>
                  <a:pt x="80284" y="62401"/>
                </a:cubicBezTo>
                <a:cubicBezTo>
                  <a:pt x="80284" y="62722"/>
                  <a:pt x="80022" y="62972"/>
                  <a:pt x="79712" y="62972"/>
                </a:cubicBezTo>
                <a:cubicBezTo>
                  <a:pt x="79403" y="62972"/>
                  <a:pt x="79153" y="62722"/>
                  <a:pt x="79153" y="62401"/>
                </a:cubicBezTo>
                <a:cubicBezTo>
                  <a:pt x="79165" y="62091"/>
                  <a:pt x="79403" y="61841"/>
                  <a:pt x="79712" y="61841"/>
                </a:cubicBezTo>
                <a:close/>
                <a:moveTo>
                  <a:pt x="83451" y="61841"/>
                </a:moveTo>
                <a:cubicBezTo>
                  <a:pt x="83761" y="61841"/>
                  <a:pt x="84011" y="62091"/>
                  <a:pt x="84011" y="62401"/>
                </a:cubicBezTo>
                <a:cubicBezTo>
                  <a:pt x="84011" y="62722"/>
                  <a:pt x="83761" y="62972"/>
                  <a:pt x="83451" y="62972"/>
                </a:cubicBezTo>
                <a:cubicBezTo>
                  <a:pt x="83141" y="62972"/>
                  <a:pt x="82880" y="62722"/>
                  <a:pt x="82880" y="62401"/>
                </a:cubicBezTo>
                <a:cubicBezTo>
                  <a:pt x="82880" y="62079"/>
                  <a:pt x="83141" y="61841"/>
                  <a:pt x="83451" y="61841"/>
                </a:cubicBezTo>
                <a:close/>
                <a:moveTo>
                  <a:pt x="87166" y="61841"/>
                </a:moveTo>
                <a:cubicBezTo>
                  <a:pt x="87463" y="61841"/>
                  <a:pt x="87737" y="62091"/>
                  <a:pt x="87737" y="62401"/>
                </a:cubicBezTo>
                <a:cubicBezTo>
                  <a:pt x="87737" y="62722"/>
                  <a:pt x="87475" y="62972"/>
                  <a:pt x="87166" y="62972"/>
                </a:cubicBezTo>
                <a:cubicBezTo>
                  <a:pt x="86856" y="62972"/>
                  <a:pt x="86606" y="62722"/>
                  <a:pt x="86606" y="62401"/>
                </a:cubicBezTo>
                <a:cubicBezTo>
                  <a:pt x="86618" y="62091"/>
                  <a:pt x="86856" y="61841"/>
                  <a:pt x="87166" y="61841"/>
                </a:cubicBezTo>
                <a:close/>
                <a:moveTo>
                  <a:pt x="90904" y="61841"/>
                </a:moveTo>
                <a:cubicBezTo>
                  <a:pt x="91214" y="61841"/>
                  <a:pt x="91464" y="62091"/>
                  <a:pt x="91464" y="62401"/>
                </a:cubicBezTo>
                <a:cubicBezTo>
                  <a:pt x="91464" y="62722"/>
                  <a:pt x="91214" y="62972"/>
                  <a:pt x="90904" y="62972"/>
                </a:cubicBezTo>
                <a:cubicBezTo>
                  <a:pt x="90595" y="62972"/>
                  <a:pt x="90345" y="62722"/>
                  <a:pt x="90345" y="62401"/>
                </a:cubicBezTo>
                <a:cubicBezTo>
                  <a:pt x="90345" y="62079"/>
                  <a:pt x="90595" y="61841"/>
                  <a:pt x="90904" y="61841"/>
                </a:cubicBezTo>
                <a:close/>
                <a:moveTo>
                  <a:pt x="94631" y="61841"/>
                </a:moveTo>
                <a:cubicBezTo>
                  <a:pt x="94929" y="61841"/>
                  <a:pt x="95191" y="62091"/>
                  <a:pt x="95191" y="62401"/>
                </a:cubicBezTo>
                <a:cubicBezTo>
                  <a:pt x="95191" y="62722"/>
                  <a:pt x="94941" y="62972"/>
                  <a:pt x="94631" y="62972"/>
                </a:cubicBezTo>
                <a:cubicBezTo>
                  <a:pt x="94310" y="62972"/>
                  <a:pt x="94060" y="62722"/>
                  <a:pt x="94060" y="62401"/>
                </a:cubicBezTo>
                <a:cubicBezTo>
                  <a:pt x="94071" y="62091"/>
                  <a:pt x="94310" y="61841"/>
                  <a:pt x="94631" y="61841"/>
                </a:cubicBezTo>
                <a:close/>
                <a:moveTo>
                  <a:pt x="98346" y="61841"/>
                </a:moveTo>
                <a:cubicBezTo>
                  <a:pt x="98655" y="61841"/>
                  <a:pt x="98905" y="62091"/>
                  <a:pt x="98905" y="62401"/>
                </a:cubicBezTo>
                <a:cubicBezTo>
                  <a:pt x="98905" y="62722"/>
                  <a:pt x="98655" y="62972"/>
                  <a:pt x="98346" y="62972"/>
                </a:cubicBezTo>
                <a:cubicBezTo>
                  <a:pt x="98036" y="62972"/>
                  <a:pt x="97786" y="62722"/>
                  <a:pt x="97786" y="62401"/>
                </a:cubicBezTo>
                <a:cubicBezTo>
                  <a:pt x="97798" y="62079"/>
                  <a:pt x="98036" y="61841"/>
                  <a:pt x="98346" y="61841"/>
                </a:cubicBezTo>
                <a:close/>
                <a:moveTo>
                  <a:pt x="102084" y="61841"/>
                </a:moveTo>
                <a:cubicBezTo>
                  <a:pt x="102382" y="61841"/>
                  <a:pt x="102644" y="62091"/>
                  <a:pt x="102644" y="62401"/>
                </a:cubicBezTo>
                <a:cubicBezTo>
                  <a:pt x="102644" y="62722"/>
                  <a:pt x="102394" y="62972"/>
                  <a:pt x="102084" y="62972"/>
                </a:cubicBezTo>
                <a:cubicBezTo>
                  <a:pt x="101787" y="62972"/>
                  <a:pt x="101513" y="62722"/>
                  <a:pt x="101513" y="62401"/>
                </a:cubicBezTo>
                <a:cubicBezTo>
                  <a:pt x="101513" y="62091"/>
                  <a:pt x="101775" y="61841"/>
                  <a:pt x="102084" y="61841"/>
                </a:cubicBezTo>
                <a:close/>
                <a:moveTo>
                  <a:pt x="105799" y="61841"/>
                </a:moveTo>
                <a:cubicBezTo>
                  <a:pt x="106121" y="61841"/>
                  <a:pt x="106371" y="62091"/>
                  <a:pt x="106371" y="62401"/>
                </a:cubicBezTo>
                <a:cubicBezTo>
                  <a:pt x="106371" y="62722"/>
                  <a:pt x="106109" y="62972"/>
                  <a:pt x="105799" y="62972"/>
                </a:cubicBezTo>
                <a:cubicBezTo>
                  <a:pt x="105490" y="62972"/>
                  <a:pt x="105239" y="62722"/>
                  <a:pt x="105239" y="62401"/>
                </a:cubicBezTo>
                <a:cubicBezTo>
                  <a:pt x="105251" y="62079"/>
                  <a:pt x="105490" y="61841"/>
                  <a:pt x="105799" y="61841"/>
                </a:cubicBezTo>
                <a:close/>
                <a:moveTo>
                  <a:pt x="109538" y="61841"/>
                </a:moveTo>
                <a:cubicBezTo>
                  <a:pt x="109835" y="61841"/>
                  <a:pt x="110109" y="62091"/>
                  <a:pt x="110109" y="62401"/>
                </a:cubicBezTo>
                <a:cubicBezTo>
                  <a:pt x="110109" y="62722"/>
                  <a:pt x="109847" y="62972"/>
                  <a:pt x="109538" y="62972"/>
                </a:cubicBezTo>
                <a:cubicBezTo>
                  <a:pt x="109228" y="62972"/>
                  <a:pt x="108978" y="62722"/>
                  <a:pt x="108978" y="62401"/>
                </a:cubicBezTo>
                <a:cubicBezTo>
                  <a:pt x="108978" y="62091"/>
                  <a:pt x="109228" y="61841"/>
                  <a:pt x="109538" y="61841"/>
                </a:cubicBezTo>
                <a:close/>
                <a:moveTo>
                  <a:pt x="113264" y="61841"/>
                </a:moveTo>
                <a:cubicBezTo>
                  <a:pt x="113574" y="61841"/>
                  <a:pt x="113824" y="62091"/>
                  <a:pt x="113824" y="62401"/>
                </a:cubicBezTo>
                <a:cubicBezTo>
                  <a:pt x="113824" y="62722"/>
                  <a:pt x="113574" y="62972"/>
                  <a:pt x="113264" y="62972"/>
                </a:cubicBezTo>
                <a:cubicBezTo>
                  <a:pt x="112943" y="62972"/>
                  <a:pt x="112693" y="62722"/>
                  <a:pt x="112693" y="62401"/>
                </a:cubicBezTo>
                <a:cubicBezTo>
                  <a:pt x="112705" y="62079"/>
                  <a:pt x="112943" y="61841"/>
                  <a:pt x="113264" y="61841"/>
                </a:cubicBezTo>
                <a:close/>
                <a:moveTo>
                  <a:pt x="116991" y="61841"/>
                </a:moveTo>
                <a:cubicBezTo>
                  <a:pt x="117289" y="61841"/>
                  <a:pt x="117562" y="62091"/>
                  <a:pt x="117562" y="62401"/>
                </a:cubicBezTo>
                <a:cubicBezTo>
                  <a:pt x="117562" y="62722"/>
                  <a:pt x="117312" y="62972"/>
                  <a:pt x="116991" y="62972"/>
                </a:cubicBezTo>
                <a:cubicBezTo>
                  <a:pt x="116681" y="62972"/>
                  <a:pt x="116431" y="62722"/>
                  <a:pt x="116431" y="62401"/>
                </a:cubicBezTo>
                <a:cubicBezTo>
                  <a:pt x="116431" y="62091"/>
                  <a:pt x="116681" y="61841"/>
                  <a:pt x="116991" y="61841"/>
                </a:cubicBezTo>
                <a:close/>
                <a:moveTo>
                  <a:pt x="120718" y="61841"/>
                </a:moveTo>
                <a:cubicBezTo>
                  <a:pt x="121027" y="61841"/>
                  <a:pt x="121277" y="62091"/>
                  <a:pt x="121277" y="62401"/>
                </a:cubicBezTo>
                <a:cubicBezTo>
                  <a:pt x="121277" y="62722"/>
                  <a:pt x="121027" y="62972"/>
                  <a:pt x="120718" y="62972"/>
                </a:cubicBezTo>
                <a:cubicBezTo>
                  <a:pt x="120408" y="62972"/>
                  <a:pt x="120146" y="62722"/>
                  <a:pt x="120146" y="62401"/>
                </a:cubicBezTo>
                <a:cubicBezTo>
                  <a:pt x="120170" y="62079"/>
                  <a:pt x="120420" y="61841"/>
                  <a:pt x="120718" y="61841"/>
                </a:cubicBezTo>
                <a:close/>
                <a:moveTo>
                  <a:pt x="124456" y="61841"/>
                </a:moveTo>
                <a:cubicBezTo>
                  <a:pt x="124754" y="61841"/>
                  <a:pt x="125016" y="62091"/>
                  <a:pt x="125016" y="62401"/>
                </a:cubicBezTo>
                <a:cubicBezTo>
                  <a:pt x="125016" y="62722"/>
                  <a:pt x="124766" y="62972"/>
                  <a:pt x="124456" y="62972"/>
                </a:cubicBezTo>
                <a:cubicBezTo>
                  <a:pt x="124135" y="62972"/>
                  <a:pt x="123885" y="62722"/>
                  <a:pt x="123885" y="62401"/>
                </a:cubicBezTo>
                <a:cubicBezTo>
                  <a:pt x="123885" y="62091"/>
                  <a:pt x="124135" y="61841"/>
                  <a:pt x="124456" y="61841"/>
                </a:cubicBezTo>
                <a:close/>
                <a:moveTo>
                  <a:pt x="128171" y="61841"/>
                </a:moveTo>
                <a:cubicBezTo>
                  <a:pt x="128480" y="61841"/>
                  <a:pt x="128742" y="62091"/>
                  <a:pt x="128742" y="62401"/>
                </a:cubicBezTo>
                <a:cubicBezTo>
                  <a:pt x="128742" y="62722"/>
                  <a:pt x="128480" y="62972"/>
                  <a:pt x="128171" y="62972"/>
                </a:cubicBezTo>
                <a:cubicBezTo>
                  <a:pt x="127861" y="62972"/>
                  <a:pt x="127611" y="62722"/>
                  <a:pt x="127611" y="62401"/>
                </a:cubicBezTo>
                <a:cubicBezTo>
                  <a:pt x="127611" y="62079"/>
                  <a:pt x="127861" y="61841"/>
                  <a:pt x="128171" y="61841"/>
                </a:cubicBezTo>
                <a:close/>
                <a:moveTo>
                  <a:pt x="131898" y="61841"/>
                </a:moveTo>
                <a:cubicBezTo>
                  <a:pt x="132195" y="61841"/>
                  <a:pt x="132457" y="62091"/>
                  <a:pt x="132457" y="62401"/>
                </a:cubicBezTo>
                <a:cubicBezTo>
                  <a:pt x="132457" y="62722"/>
                  <a:pt x="132207" y="62972"/>
                  <a:pt x="131898" y="62972"/>
                </a:cubicBezTo>
                <a:cubicBezTo>
                  <a:pt x="131600" y="62972"/>
                  <a:pt x="131326" y="62722"/>
                  <a:pt x="131326" y="62401"/>
                </a:cubicBezTo>
                <a:cubicBezTo>
                  <a:pt x="131338" y="62091"/>
                  <a:pt x="131576" y="61841"/>
                  <a:pt x="131898" y="61841"/>
                </a:cubicBezTo>
                <a:close/>
                <a:moveTo>
                  <a:pt x="135624" y="61841"/>
                </a:moveTo>
                <a:cubicBezTo>
                  <a:pt x="135946" y="61841"/>
                  <a:pt x="136196" y="62091"/>
                  <a:pt x="136196" y="62401"/>
                </a:cubicBezTo>
                <a:cubicBezTo>
                  <a:pt x="136196" y="62722"/>
                  <a:pt x="135934" y="62972"/>
                  <a:pt x="135624" y="62972"/>
                </a:cubicBezTo>
                <a:cubicBezTo>
                  <a:pt x="135315" y="62972"/>
                  <a:pt x="135065" y="62722"/>
                  <a:pt x="135065" y="62401"/>
                </a:cubicBezTo>
                <a:cubicBezTo>
                  <a:pt x="135065" y="62079"/>
                  <a:pt x="135315" y="61841"/>
                  <a:pt x="135624" y="61841"/>
                </a:cubicBezTo>
                <a:close/>
                <a:moveTo>
                  <a:pt x="139351" y="61841"/>
                </a:moveTo>
                <a:cubicBezTo>
                  <a:pt x="139649" y="61841"/>
                  <a:pt x="139910" y="62091"/>
                  <a:pt x="139910" y="62401"/>
                </a:cubicBezTo>
                <a:cubicBezTo>
                  <a:pt x="139910" y="62722"/>
                  <a:pt x="139660" y="62972"/>
                  <a:pt x="139351" y="62972"/>
                </a:cubicBezTo>
                <a:cubicBezTo>
                  <a:pt x="139053" y="62972"/>
                  <a:pt x="138779" y="62722"/>
                  <a:pt x="138779" y="62401"/>
                </a:cubicBezTo>
                <a:cubicBezTo>
                  <a:pt x="138803" y="62091"/>
                  <a:pt x="139041" y="61841"/>
                  <a:pt x="139351" y="61841"/>
                </a:cubicBezTo>
                <a:close/>
                <a:moveTo>
                  <a:pt x="143089" y="61841"/>
                </a:moveTo>
                <a:cubicBezTo>
                  <a:pt x="143399" y="61841"/>
                  <a:pt x="143649" y="62091"/>
                  <a:pt x="143649" y="62401"/>
                </a:cubicBezTo>
                <a:cubicBezTo>
                  <a:pt x="143649" y="62722"/>
                  <a:pt x="143399" y="62972"/>
                  <a:pt x="143089" y="62972"/>
                </a:cubicBezTo>
                <a:cubicBezTo>
                  <a:pt x="142768" y="62972"/>
                  <a:pt x="142518" y="62722"/>
                  <a:pt x="142518" y="62401"/>
                </a:cubicBezTo>
                <a:cubicBezTo>
                  <a:pt x="142518" y="62079"/>
                  <a:pt x="142768" y="61841"/>
                  <a:pt x="143089" y="61841"/>
                </a:cubicBezTo>
                <a:close/>
                <a:moveTo>
                  <a:pt x="146804" y="61841"/>
                </a:moveTo>
                <a:cubicBezTo>
                  <a:pt x="147102" y="61841"/>
                  <a:pt x="147376" y="62091"/>
                  <a:pt x="147376" y="62401"/>
                </a:cubicBezTo>
                <a:cubicBezTo>
                  <a:pt x="147376" y="62722"/>
                  <a:pt x="147114" y="62972"/>
                  <a:pt x="146804" y="62972"/>
                </a:cubicBezTo>
                <a:cubicBezTo>
                  <a:pt x="146495" y="62972"/>
                  <a:pt x="146245" y="62722"/>
                  <a:pt x="146245" y="62401"/>
                </a:cubicBezTo>
                <a:cubicBezTo>
                  <a:pt x="146257" y="62091"/>
                  <a:pt x="146495" y="61841"/>
                  <a:pt x="146804" y="61841"/>
                </a:cubicBezTo>
                <a:close/>
                <a:moveTo>
                  <a:pt x="150543" y="61841"/>
                </a:moveTo>
                <a:cubicBezTo>
                  <a:pt x="150852" y="61841"/>
                  <a:pt x="151102" y="62091"/>
                  <a:pt x="151102" y="62401"/>
                </a:cubicBezTo>
                <a:cubicBezTo>
                  <a:pt x="151102" y="62722"/>
                  <a:pt x="150852" y="62972"/>
                  <a:pt x="150543" y="62972"/>
                </a:cubicBezTo>
                <a:cubicBezTo>
                  <a:pt x="150233" y="62972"/>
                  <a:pt x="149971" y="62722"/>
                  <a:pt x="149971" y="62401"/>
                </a:cubicBezTo>
                <a:cubicBezTo>
                  <a:pt x="149971" y="62079"/>
                  <a:pt x="150233" y="61841"/>
                  <a:pt x="150543" y="61841"/>
                </a:cubicBezTo>
                <a:close/>
                <a:moveTo>
                  <a:pt x="154258" y="61841"/>
                </a:moveTo>
                <a:cubicBezTo>
                  <a:pt x="154555" y="61841"/>
                  <a:pt x="154829" y="62091"/>
                  <a:pt x="154829" y="62401"/>
                </a:cubicBezTo>
                <a:cubicBezTo>
                  <a:pt x="154829" y="62722"/>
                  <a:pt x="154567" y="62972"/>
                  <a:pt x="154258" y="62972"/>
                </a:cubicBezTo>
                <a:cubicBezTo>
                  <a:pt x="153948" y="62972"/>
                  <a:pt x="153698" y="62722"/>
                  <a:pt x="153698" y="62401"/>
                </a:cubicBezTo>
                <a:cubicBezTo>
                  <a:pt x="153710" y="62091"/>
                  <a:pt x="153948" y="61841"/>
                  <a:pt x="154258" y="61841"/>
                </a:cubicBezTo>
                <a:close/>
                <a:moveTo>
                  <a:pt x="3405" y="63698"/>
                </a:moveTo>
                <a:cubicBezTo>
                  <a:pt x="3703" y="63698"/>
                  <a:pt x="3977" y="63948"/>
                  <a:pt x="3977" y="64270"/>
                </a:cubicBezTo>
                <a:cubicBezTo>
                  <a:pt x="3977" y="64568"/>
                  <a:pt x="3727" y="64829"/>
                  <a:pt x="3405" y="64829"/>
                </a:cubicBezTo>
                <a:cubicBezTo>
                  <a:pt x="3096" y="64829"/>
                  <a:pt x="2846" y="64579"/>
                  <a:pt x="2846" y="64270"/>
                </a:cubicBezTo>
                <a:cubicBezTo>
                  <a:pt x="2858" y="63937"/>
                  <a:pt x="3096" y="63698"/>
                  <a:pt x="3405" y="63698"/>
                </a:cubicBezTo>
                <a:close/>
                <a:moveTo>
                  <a:pt x="7132" y="63698"/>
                </a:moveTo>
                <a:cubicBezTo>
                  <a:pt x="7430" y="63698"/>
                  <a:pt x="7692" y="63948"/>
                  <a:pt x="7692" y="64270"/>
                </a:cubicBezTo>
                <a:cubicBezTo>
                  <a:pt x="7692" y="64568"/>
                  <a:pt x="7442" y="64829"/>
                  <a:pt x="7132" y="64829"/>
                </a:cubicBezTo>
                <a:cubicBezTo>
                  <a:pt x="6834" y="64829"/>
                  <a:pt x="6560" y="64579"/>
                  <a:pt x="6560" y="64270"/>
                </a:cubicBezTo>
                <a:cubicBezTo>
                  <a:pt x="6584" y="63937"/>
                  <a:pt x="6822" y="63698"/>
                  <a:pt x="7132" y="63698"/>
                </a:cubicBezTo>
                <a:close/>
                <a:moveTo>
                  <a:pt x="10871" y="63698"/>
                </a:moveTo>
                <a:cubicBezTo>
                  <a:pt x="11168" y="63698"/>
                  <a:pt x="11430" y="63948"/>
                  <a:pt x="11430" y="64270"/>
                </a:cubicBezTo>
                <a:cubicBezTo>
                  <a:pt x="11430" y="64568"/>
                  <a:pt x="11180" y="64829"/>
                  <a:pt x="10871" y="64829"/>
                </a:cubicBezTo>
                <a:cubicBezTo>
                  <a:pt x="10573" y="64829"/>
                  <a:pt x="10299" y="64579"/>
                  <a:pt x="10299" y="64270"/>
                </a:cubicBezTo>
                <a:cubicBezTo>
                  <a:pt x="10299" y="63937"/>
                  <a:pt x="10549" y="63698"/>
                  <a:pt x="10871" y="63698"/>
                </a:cubicBezTo>
                <a:close/>
                <a:moveTo>
                  <a:pt x="14585" y="63698"/>
                </a:moveTo>
                <a:cubicBezTo>
                  <a:pt x="14883" y="63698"/>
                  <a:pt x="15157" y="63948"/>
                  <a:pt x="15157" y="64270"/>
                </a:cubicBezTo>
                <a:cubicBezTo>
                  <a:pt x="15157" y="64568"/>
                  <a:pt x="14895" y="64829"/>
                  <a:pt x="14585" y="64829"/>
                </a:cubicBezTo>
                <a:cubicBezTo>
                  <a:pt x="14288" y="64829"/>
                  <a:pt x="14014" y="64579"/>
                  <a:pt x="14014" y="64270"/>
                </a:cubicBezTo>
                <a:cubicBezTo>
                  <a:pt x="14038" y="63937"/>
                  <a:pt x="14276" y="63698"/>
                  <a:pt x="14585" y="63698"/>
                </a:cubicBezTo>
                <a:close/>
                <a:moveTo>
                  <a:pt x="18324" y="63698"/>
                </a:moveTo>
                <a:cubicBezTo>
                  <a:pt x="18622" y="63698"/>
                  <a:pt x="18883" y="63948"/>
                  <a:pt x="18883" y="64270"/>
                </a:cubicBezTo>
                <a:cubicBezTo>
                  <a:pt x="18883" y="64568"/>
                  <a:pt x="18633" y="64829"/>
                  <a:pt x="18324" y="64829"/>
                </a:cubicBezTo>
                <a:cubicBezTo>
                  <a:pt x="18026" y="64829"/>
                  <a:pt x="17752" y="64579"/>
                  <a:pt x="17752" y="64270"/>
                </a:cubicBezTo>
                <a:cubicBezTo>
                  <a:pt x="17752" y="63937"/>
                  <a:pt x="18014" y="63698"/>
                  <a:pt x="18324" y="63698"/>
                </a:cubicBezTo>
                <a:close/>
                <a:moveTo>
                  <a:pt x="22039" y="63698"/>
                </a:moveTo>
                <a:cubicBezTo>
                  <a:pt x="22336" y="63698"/>
                  <a:pt x="22610" y="63948"/>
                  <a:pt x="22610" y="64270"/>
                </a:cubicBezTo>
                <a:cubicBezTo>
                  <a:pt x="22610" y="64568"/>
                  <a:pt x="22360" y="64829"/>
                  <a:pt x="22039" y="64829"/>
                </a:cubicBezTo>
                <a:cubicBezTo>
                  <a:pt x="21729" y="64829"/>
                  <a:pt x="21479" y="64579"/>
                  <a:pt x="21479" y="64270"/>
                </a:cubicBezTo>
                <a:cubicBezTo>
                  <a:pt x="21491" y="63937"/>
                  <a:pt x="21729" y="63698"/>
                  <a:pt x="22039" y="63698"/>
                </a:cubicBezTo>
                <a:close/>
                <a:moveTo>
                  <a:pt x="25777" y="63698"/>
                </a:moveTo>
                <a:cubicBezTo>
                  <a:pt x="26075" y="63698"/>
                  <a:pt x="26349" y="63948"/>
                  <a:pt x="26349" y="64270"/>
                </a:cubicBezTo>
                <a:cubicBezTo>
                  <a:pt x="26349" y="64568"/>
                  <a:pt x="26087" y="64829"/>
                  <a:pt x="25777" y="64829"/>
                </a:cubicBezTo>
                <a:cubicBezTo>
                  <a:pt x="25468" y="64829"/>
                  <a:pt x="25206" y="64579"/>
                  <a:pt x="25206" y="64270"/>
                </a:cubicBezTo>
                <a:cubicBezTo>
                  <a:pt x="25218" y="63937"/>
                  <a:pt x="25468" y="63698"/>
                  <a:pt x="25777" y="63698"/>
                </a:cubicBezTo>
                <a:close/>
                <a:moveTo>
                  <a:pt x="29504" y="63698"/>
                </a:moveTo>
                <a:cubicBezTo>
                  <a:pt x="29801" y="63698"/>
                  <a:pt x="30063" y="63948"/>
                  <a:pt x="30063" y="64270"/>
                </a:cubicBezTo>
                <a:cubicBezTo>
                  <a:pt x="30063" y="64568"/>
                  <a:pt x="29813" y="64829"/>
                  <a:pt x="29504" y="64829"/>
                </a:cubicBezTo>
                <a:cubicBezTo>
                  <a:pt x="29182" y="64829"/>
                  <a:pt x="28932" y="64579"/>
                  <a:pt x="28932" y="64270"/>
                </a:cubicBezTo>
                <a:cubicBezTo>
                  <a:pt x="28944" y="63937"/>
                  <a:pt x="29182" y="63698"/>
                  <a:pt x="29504" y="63698"/>
                </a:cubicBezTo>
                <a:close/>
                <a:moveTo>
                  <a:pt x="33230" y="63698"/>
                </a:moveTo>
                <a:cubicBezTo>
                  <a:pt x="33528" y="63698"/>
                  <a:pt x="33802" y="63948"/>
                  <a:pt x="33802" y="64270"/>
                </a:cubicBezTo>
                <a:cubicBezTo>
                  <a:pt x="33802" y="64568"/>
                  <a:pt x="33552" y="64829"/>
                  <a:pt x="33230" y="64829"/>
                </a:cubicBezTo>
                <a:cubicBezTo>
                  <a:pt x="32921" y="64829"/>
                  <a:pt x="32671" y="64579"/>
                  <a:pt x="32671" y="64270"/>
                </a:cubicBezTo>
                <a:cubicBezTo>
                  <a:pt x="32671" y="63937"/>
                  <a:pt x="32921" y="63698"/>
                  <a:pt x="33230" y="63698"/>
                </a:cubicBezTo>
                <a:close/>
                <a:moveTo>
                  <a:pt x="36957" y="63698"/>
                </a:moveTo>
                <a:cubicBezTo>
                  <a:pt x="37255" y="63698"/>
                  <a:pt x="37517" y="63948"/>
                  <a:pt x="37517" y="64270"/>
                </a:cubicBezTo>
                <a:cubicBezTo>
                  <a:pt x="37517" y="64568"/>
                  <a:pt x="37267" y="64829"/>
                  <a:pt x="36957" y="64829"/>
                </a:cubicBezTo>
                <a:cubicBezTo>
                  <a:pt x="36648" y="64829"/>
                  <a:pt x="36386" y="64579"/>
                  <a:pt x="36386" y="64270"/>
                </a:cubicBezTo>
                <a:cubicBezTo>
                  <a:pt x="36409" y="63937"/>
                  <a:pt x="36648" y="63698"/>
                  <a:pt x="36957" y="63698"/>
                </a:cubicBezTo>
                <a:close/>
                <a:moveTo>
                  <a:pt x="40672" y="63698"/>
                </a:moveTo>
                <a:cubicBezTo>
                  <a:pt x="40970" y="63698"/>
                  <a:pt x="41243" y="63948"/>
                  <a:pt x="41243" y="64270"/>
                </a:cubicBezTo>
                <a:cubicBezTo>
                  <a:pt x="41243" y="64568"/>
                  <a:pt x="40993" y="64829"/>
                  <a:pt x="40672" y="64829"/>
                </a:cubicBezTo>
                <a:cubicBezTo>
                  <a:pt x="40374" y="64829"/>
                  <a:pt x="40112" y="64579"/>
                  <a:pt x="40112" y="64270"/>
                </a:cubicBezTo>
                <a:cubicBezTo>
                  <a:pt x="40124" y="63937"/>
                  <a:pt x="40362" y="63698"/>
                  <a:pt x="40672" y="63698"/>
                </a:cubicBezTo>
                <a:close/>
                <a:moveTo>
                  <a:pt x="44410" y="63698"/>
                </a:moveTo>
                <a:cubicBezTo>
                  <a:pt x="44708" y="63698"/>
                  <a:pt x="44982" y="63948"/>
                  <a:pt x="44982" y="64270"/>
                </a:cubicBezTo>
                <a:cubicBezTo>
                  <a:pt x="44982" y="64568"/>
                  <a:pt x="44720" y="64829"/>
                  <a:pt x="44410" y="64829"/>
                </a:cubicBezTo>
                <a:cubicBezTo>
                  <a:pt x="44113" y="64829"/>
                  <a:pt x="43851" y="64579"/>
                  <a:pt x="43851" y="64270"/>
                </a:cubicBezTo>
                <a:cubicBezTo>
                  <a:pt x="43851" y="63937"/>
                  <a:pt x="44101" y="63698"/>
                  <a:pt x="44410" y="63698"/>
                </a:cubicBezTo>
                <a:close/>
                <a:moveTo>
                  <a:pt x="48137" y="63698"/>
                </a:moveTo>
                <a:cubicBezTo>
                  <a:pt x="48435" y="63698"/>
                  <a:pt x="48697" y="63948"/>
                  <a:pt x="48697" y="64270"/>
                </a:cubicBezTo>
                <a:cubicBezTo>
                  <a:pt x="48697" y="64568"/>
                  <a:pt x="48447" y="64829"/>
                  <a:pt x="48137" y="64829"/>
                </a:cubicBezTo>
                <a:cubicBezTo>
                  <a:pt x="47839" y="64829"/>
                  <a:pt x="47566" y="64579"/>
                  <a:pt x="47566" y="64270"/>
                </a:cubicBezTo>
                <a:cubicBezTo>
                  <a:pt x="47578" y="63937"/>
                  <a:pt x="47839" y="63698"/>
                  <a:pt x="48137" y="63698"/>
                </a:cubicBezTo>
                <a:close/>
                <a:moveTo>
                  <a:pt x="51864" y="63698"/>
                </a:moveTo>
                <a:cubicBezTo>
                  <a:pt x="52161" y="63698"/>
                  <a:pt x="52435" y="63948"/>
                  <a:pt x="52435" y="64270"/>
                </a:cubicBezTo>
                <a:cubicBezTo>
                  <a:pt x="52435" y="64568"/>
                  <a:pt x="52185" y="64829"/>
                  <a:pt x="51864" y="64829"/>
                </a:cubicBezTo>
                <a:cubicBezTo>
                  <a:pt x="51566" y="64829"/>
                  <a:pt x="51304" y="64579"/>
                  <a:pt x="51304" y="64270"/>
                </a:cubicBezTo>
                <a:cubicBezTo>
                  <a:pt x="51304" y="63937"/>
                  <a:pt x="51554" y="63698"/>
                  <a:pt x="51864" y="63698"/>
                </a:cubicBezTo>
                <a:close/>
                <a:moveTo>
                  <a:pt x="55602" y="63698"/>
                </a:moveTo>
                <a:cubicBezTo>
                  <a:pt x="55900" y="63698"/>
                  <a:pt x="56174" y="63948"/>
                  <a:pt x="56174" y="64270"/>
                </a:cubicBezTo>
                <a:cubicBezTo>
                  <a:pt x="56174" y="64568"/>
                  <a:pt x="55912" y="64829"/>
                  <a:pt x="55602" y="64829"/>
                </a:cubicBezTo>
                <a:cubicBezTo>
                  <a:pt x="55293" y="64829"/>
                  <a:pt x="55043" y="64579"/>
                  <a:pt x="55043" y="64270"/>
                </a:cubicBezTo>
                <a:cubicBezTo>
                  <a:pt x="55043" y="63937"/>
                  <a:pt x="55293" y="63698"/>
                  <a:pt x="55602" y="63698"/>
                </a:cubicBezTo>
                <a:close/>
                <a:moveTo>
                  <a:pt x="59329" y="63698"/>
                </a:moveTo>
                <a:cubicBezTo>
                  <a:pt x="59627" y="63698"/>
                  <a:pt x="59889" y="63948"/>
                  <a:pt x="59889" y="64270"/>
                </a:cubicBezTo>
                <a:cubicBezTo>
                  <a:pt x="59889" y="64568"/>
                  <a:pt x="59639" y="64829"/>
                  <a:pt x="59329" y="64829"/>
                </a:cubicBezTo>
                <a:cubicBezTo>
                  <a:pt x="59008" y="64829"/>
                  <a:pt x="58757" y="64579"/>
                  <a:pt x="58757" y="64270"/>
                </a:cubicBezTo>
                <a:cubicBezTo>
                  <a:pt x="58757" y="63937"/>
                  <a:pt x="59008" y="63698"/>
                  <a:pt x="59329" y="63698"/>
                </a:cubicBezTo>
                <a:close/>
                <a:moveTo>
                  <a:pt x="63056" y="63698"/>
                </a:moveTo>
                <a:cubicBezTo>
                  <a:pt x="63353" y="63698"/>
                  <a:pt x="63627" y="63948"/>
                  <a:pt x="63627" y="64270"/>
                </a:cubicBezTo>
                <a:cubicBezTo>
                  <a:pt x="63627" y="64568"/>
                  <a:pt x="63377" y="64829"/>
                  <a:pt x="63056" y="64829"/>
                </a:cubicBezTo>
                <a:cubicBezTo>
                  <a:pt x="62746" y="64829"/>
                  <a:pt x="62496" y="64579"/>
                  <a:pt x="62496" y="64270"/>
                </a:cubicBezTo>
                <a:cubicBezTo>
                  <a:pt x="62496" y="63937"/>
                  <a:pt x="62746" y="63698"/>
                  <a:pt x="63056" y="63698"/>
                </a:cubicBezTo>
                <a:close/>
                <a:moveTo>
                  <a:pt x="66782" y="63698"/>
                </a:moveTo>
                <a:cubicBezTo>
                  <a:pt x="67080" y="63698"/>
                  <a:pt x="67342" y="63948"/>
                  <a:pt x="67342" y="64270"/>
                </a:cubicBezTo>
                <a:cubicBezTo>
                  <a:pt x="67342" y="64568"/>
                  <a:pt x="67092" y="64829"/>
                  <a:pt x="66782" y="64829"/>
                </a:cubicBezTo>
                <a:cubicBezTo>
                  <a:pt x="66473" y="64829"/>
                  <a:pt x="66211" y="64579"/>
                  <a:pt x="66211" y="64270"/>
                </a:cubicBezTo>
                <a:cubicBezTo>
                  <a:pt x="66235" y="63937"/>
                  <a:pt x="66473" y="63698"/>
                  <a:pt x="66782" y="63698"/>
                </a:cubicBezTo>
                <a:close/>
                <a:moveTo>
                  <a:pt x="70509" y="63698"/>
                </a:moveTo>
                <a:cubicBezTo>
                  <a:pt x="70807" y="63698"/>
                  <a:pt x="71080" y="63948"/>
                  <a:pt x="71080" y="64270"/>
                </a:cubicBezTo>
                <a:cubicBezTo>
                  <a:pt x="71080" y="64568"/>
                  <a:pt x="70830" y="64829"/>
                  <a:pt x="70509" y="64829"/>
                </a:cubicBezTo>
                <a:cubicBezTo>
                  <a:pt x="70199" y="64829"/>
                  <a:pt x="69949" y="64579"/>
                  <a:pt x="69949" y="64270"/>
                </a:cubicBezTo>
                <a:cubicBezTo>
                  <a:pt x="69949" y="63937"/>
                  <a:pt x="70199" y="63698"/>
                  <a:pt x="70509" y="63698"/>
                </a:cubicBezTo>
                <a:close/>
                <a:moveTo>
                  <a:pt x="74236" y="63698"/>
                </a:moveTo>
                <a:cubicBezTo>
                  <a:pt x="74533" y="63698"/>
                  <a:pt x="74795" y="63948"/>
                  <a:pt x="74795" y="64270"/>
                </a:cubicBezTo>
                <a:cubicBezTo>
                  <a:pt x="74795" y="64568"/>
                  <a:pt x="74545" y="64829"/>
                  <a:pt x="74236" y="64829"/>
                </a:cubicBezTo>
                <a:cubicBezTo>
                  <a:pt x="73938" y="64829"/>
                  <a:pt x="73676" y="64579"/>
                  <a:pt x="73676" y="64270"/>
                </a:cubicBezTo>
                <a:cubicBezTo>
                  <a:pt x="73676" y="63937"/>
                  <a:pt x="73926" y="63698"/>
                  <a:pt x="74236" y="63698"/>
                </a:cubicBezTo>
                <a:close/>
                <a:moveTo>
                  <a:pt x="77855" y="63698"/>
                </a:moveTo>
                <a:cubicBezTo>
                  <a:pt x="78153" y="63698"/>
                  <a:pt x="78415" y="63948"/>
                  <a:pt x="78415" y="64270"/>
                </a:cubicBezTo>
                <a:cubicBezTo>
                  <a:pt x="78415" y="64568"/>
                  <a:pt x="78165" y="64829"/>
                  <a:pt x="77855" y="64829"/>
                </a:cubicBezTo>
                <a:cubicBezTo>
                  <a:pt x="77546" y="64829"/>
                  <a:pt x="77284" y="64579"/>
                  <a:pt x="77284" y="64270"/>
                </a:cubicBezTo>
                <a:cubicBezTo>
                  <a:pt x="77284" y="63937"/>
                  <a:pt x="77546" y="63698"/>
                  <a:pt x="77855" y="63698"/>
                </a:cubicBezTo>
                <a:close/>
                <a:moveTo>
                  <a:pt x="81570" y="63698"/>
                </a:moveTo>
                <a:cubicBezTo>
                  <a:pt x="81868" y="63698"/>
                  <a:pt x="82141" y="63948"/>
                  <a:pt x="82141" y="64270"/>
                </a:cubicBezTo>
                <a:cubicBezTo>
                  <a:pt x="82141" y="64568"/>
                  <a:pt x="81879" y="64829"/>
                  <a:pt x="81570" y="64829"/>
                </a:cubicBezTo>
                <a:cubicBezTo>
                  <a:pt x="81260" y="64829"/>
                  <a:pt x="81010" y="64579"/>
                  <a:pt x="81010" y="64270"/>
                </a:cubicBezTo>
                <a:cubicBezTo>
                  <a:pt x="81022" y="63937"/>
                  <a:pt x="81260" y="63698"/>
                  <a:pt x="81570" y="63698"/>
                </a:cubicBezTo>
                <a:close/>
                <a:moveTo>
                  <a:pt x="85308" y="63698"/>
                </a:moveTo>
                <a:cubicBezTo>
                  <a:pt x="85606" y="63698"/>
                  <a:pt x="85880" y="63948"/>
                  <a:pt x="85880" y="64270"/>
                </a:cubicBezTo>
                <a:cubicBezTo>
                  <a:pt x="85880" y="64568"/>
                  <a:pt x="85618" y="64829"/>
                  <a:pt x="85308" y="64829"/>
                </a:cubicBezTo>
                <a:cubicBezTo>
                  <a:pt x="84999" y="64829"/>
                  <a:pt x="84749" y="64579"/>
                  <a:pt x="84749" y="64270"/>
                </a:cubicBezTo>
                <a:cubicBezTo>
                  <a:pt x="84749" y="63937"/>
                  <a:pt x="84999" y="63698"/>
                  <a:pt x="85308" y="63698"/>
                </a:cubicBezTo>
                <a:close/>
                <a:moveTo>
                  <a:pt x="89035" y="63698"/>
                </a:moveTo>
                <a:cubicBezTo>
                  <a:pt x="89333" y="63698"/>
                  <a:pt x="89595" y="63948"/>
                  <a:pt x="89595" y="64270"/>
                </a:cubicBezTo>
                <a:cubicBezTo>
                  <a:pt x="89595" y="64568"/>
                  <a:pt x="89345" y="64829"/>
                  <a:pt x="89035" y="64829"/>
                </a:cubicBezTo>
                <a:cubicBezTo>
                  <a:pt x="88714" y="64829"/>
                  <a:pt x="88464" y="64579"/>
                  <a:pt x="88464" y="64270"/>
                </a:cubicBezTo>
                <a:cubicBezTo>
                  <a:pt x="88475" y="63937"/>
                  <a:pt x="88714" y="63698"/>
                  <a:pt x="89035" y="63698"/>
                </a:cubicBezTo>
                <a:close/>
                <a:moveTo>
                  <a:pt x="92762" y="63698"/>
                </a:moveTo>
                <a:cubicBezTo>
                  <a:pt x="93059" y="63698"/>
                  <a:pt x="93333" y="63948"/>
                  <a:pt x="93333" y="64270"/>
                </a:cubicBezTo>
                <a:cubicBezTo>
                  <a:pt x="93333" y="64568"/>
                  <a:pt x="93071" y="64829"/>
                  <a:pt x="92762" y="64829"/>
                </a:cubicBezTo>
                <a:cubicBezTo>
                  <a:pt x="92452" y="64829"/>
                  <a:pt x="92202" y="64579"/>
                  <a:pt x="92202" y="64270"/>
                </a:cubicBezTo>
                <a:cubicBezTo>
                  <a:pt x="92202" y="63937"/>
                  <a:pt x="92452" y="63698"/>
                  <a:pt x="92762" y="63698"/>
                </a:cubicBezTo>
                <a:close/>
                <a:moveTo>
                  <a:pt x="96488" y="63698"/>
                </a:moveTo>
                <a:cubicBezTo>
                  <a:pt x="96786" y="63698"/>
                  <a:pt x="97048" y="63948"/>
                  <a:pt x="97048" y="64270"/>
                </a:cubicBezTo>
                <a:cubicBezTo>
                  <a:pt x="97048" y="64568"/>
                  <a:pt x="96798" y="64829"/>
                  <a:pt x="96488" y="64829"/>
                </a:cubicBezTo>
                <a:cubicBezTo>
                  <a:pt x="96191" y="64829"/>
                  <a:pt x="95917" y="64579"/>
                  <a:pt x="95917" y="64270"/>
                </a:cubicBezTo>
                <a:cubicBezTo>
                  <a:pt x="95917" y="63937"/>
                  <a:pt x="96179" y="63698"/>
                  <a:pt x="96488" y="63698"/>
                </a:cubicBezTo>
                <a:close/>
                <a:moveTo>
                  <a:pt x="100203" y="63698"/>
                </a:moveTo>
                <a:cubicBezTo>
                  <a:pt x="100501" y="63698"/>
                  <a:pt x="100775" y="63948"/>
                  <a:pt x="100775" y="64270"/>
                </a:cubicBezTo>
                <a:cubicBezTo>
                  <a:pt x="100775" y="64568"/>
                  <a:pt x="100513" y="64829"/>
                  <a:pt x="100203" y="64829"/>
                </a:cubicBezTo>
                <a:cubicBezTo>
                  <a:pt x="99905" y="64829"/>
                  <a:pt x="99644" y="64579"/>
                  <a:pt x="99644" y="64270"/>
                </a:cubicBezTo>
                <a:cubicBezTo>
                  <a:pt x="99655" y="63937"/>
                  <a:pt x="99894" y="63698"/>
                  <a:pt x="100203" y="63698"/>
                </a:cubicBezTo>
                <a:close/>
                <a:moveTo>
                  <a:pt x="103942" y="63698"/>
                </a:moveTo>
                <a:cubicBezTo>
                  <a:pt x="104239" y="63698"/>
                  <a:pt x="104513" y="63948"/>
                  <a:pt x="104513" y="64270"/>
                </a:cubicBezTo>
                <a:cubicBezTo>
                  <a:pt x="104513" y="64568"/>
                  <a:pt x="104251" y="64829"/>
                  <a:pt x="103942" y="64829"/>
                </a:cubicBezTo>
                <a:cubicBezTo>
                  <a:pt x="103644" y="64829"/>
                  <a:pt x="103382" y="64579"/>
                  <a:pt x="103382" y="64270"/>
                </a:cubicBezTo>
                <a:cubicBezTo>
                  <a:pt x="103382" y="63937"/>
                  <a:pt x="103632" y="63698"/>
                  <a:pt x="103942" y="63698"/>
                </a:cubicBezTo>
                <a:close/>
                <a:moveTo>
                  <a:pt x="107668" y="63698"/>
                </a:moveTo>
                <a:cubicBezTo>
                  <a:pt x="107966" y="63698"/>
                  <a:pt x="108228" y="63948"/>
                  <a:pt x="108228" y="64270"/>
                </a:cubicBezTo>
                <a:cubicBezTo>
                  <a:pt x="108228" y="64568"/>
                  <a:pt x="107978" y="64829"/>
                  <a:pt x="107668" y="64829"/>
                </a:cubicBezTo>
                <a:cubicBezTo>
                  <a:pt x="107371" y="64829"/>
                  <a:pt x="107097" y="64579"/>
                  <a:pt x="107097" y="64270"/>
                </a:cubicBezTo>
                <a:cubicBezTo>
                  <a:pt x="107109" y="63937"/>
                  <a:pt x="107347" y="63698"/>
                  <a:pt x="107668" y="63698"/>
                </a:cubicBezTo>
                <a:close/>
                <a:moveTo>
                  <a:pt x="111395" y="63698"/>
                </a:moveTo>
                <a:cubicBezTo>
                  <a:pt x="111693" y="63698"/>
                  <a:pt x="111967" y="63948"/>
                  <a:pt x="111967" y="64270"/>
                </a:cubicBezTo>
                <a:cubicBezTo>
                  <a:pt x="111967" y="64568"/>
                  <a:pt x="111705" y="64829"/>
                  <a:pt x="111395" y="64829"/>
                </a:cubicBezTo>
                <a:cubicBezTo>
                  <a:pt x="111085" y="64829"/>
                  <a:pt x="110835" y="64579"/>
                  <a:pt x="110835" y="64270"/>
                </a:cubicBezTo>
                <a:cubicBezTo>
                  <a:pt x="110835" y="63937"/>
                  <a:pt x="111085" y="63698"/>
                  <a:pt x="111395" y="63698"/>
                </a:cubicBezTo>
                <a:close/>
                <a:moveTo>
                  <a:pt x="115122" y="63698"/>
                </a:moveTo>
                <a:cubicBezTo>
                  <a:pt x="115419" y="63698"/>
                  <a:pt x="115681" y="63948"/>
                  <a:pt x="115681" y="64270"/>
                </a:cubicBezTo>
                <a:cubicBezTo>
                  <a:pt x="115681" y="64568"/>
                  <a:pt x="115431" y="64829"/>
                  <a:pt x="115122" y="64829"/>
                </a:cubicBezTo>
                <a:cubicBezTo>
                  <a:pt x="114812" y="64829"/>
                  <a:pt x="114550" y="64579"/>
                  <a:pt x="114550" y="64270"/>
                </a:cubicBezTo>
                <a:cubicBezTo>
                  <a:pt x="114574" y="63937"/>
                  <a:pt x="114812" y="63698"/>
                  <a:pt x="115122" y="63698"/>
                </a:cubicBezTo>
                <a:close/>
                <a:moveTo>
                  <a:pt x="118860" y="63698"/>
                </a:moveTo>
                <a:cubicBezTo>
                  <a:pt x="119158" y="63698"/>
                  <a:pt x="119420" y="63948"/>
                  <a:pt x="119420" y="64270"/>
                </a:cubicBezTo>
                <a:cubicBezTo>
                  <a:pt x="119420" y="64568"/>
                  <a:pt x="119170" y="64829"/>
                  <a:pt x="118860" y="64829"/>
                </a:cubicBezTo>
                <a:cubicBezTo>
                  <a:pt x="118539" y="64829"/>
                  <a:pt x="118289" y="64579"/>
                  <a:pt x="118289" y="64270"/>
                </a:cubicBezTo>
                <a:cubicBezTo>
                  <a:pt x="118289" y="63937"/>
                  <a:pt x="118539" y="63698"/>
                  <a:pt x="118860" y="63698"/>
                </a:cubicBezTo>
                <a:close/>
                <a:moveTo>
                  <a:pt x="122575" y="63698"/>
                </a:moveTo>
                <a:cubicBezTo>
                  <a:pt x="122873" y="63698"/>
                  <a:pt x="123146" y="63948"/>
                  <a:pt x="123146" y="64270"/>
                </a:cubicBezTo>
                <a:cubicBezTo>
                  <a:pt x="123146" y="64568"/>
                  <a:pt x="122885" y="64829"/>
                  <a:pt x="122575" y="64829"/>
                </a:cubicBezTo>
                <a:cubicBezTo>
                  <a:pt x="122265" y="64829"/>
                  <a:pt x="122015" y="64579"/>
                  <a:pt x="122015" y="64270"/>
                </a:cubicBezTo>
                <a:cubicBezTo>
                  <a:pt x="122027" y="63937"/>
                  <a:pt x="122277" y="63698"/>
                  <a:pt x="122575" y="63698"/>
                </a:cubicBezTo>
                <a:close/>
                <a:moveTo>
                  <a:pt x="126314" y="63698"/>
                </a:moveTo>
                <a:cubicBezTo>
                  <a:pt x="126611" y="63698"/>
                  <a:pt x="126873" y="63948"/>
                  <a:pt x="126873" y="64270"/>
                </a:cubicBezTo>
                <a:cubicBezTo>
                  <a:pt x="126873" y="64568"/>
                  <a:pt x="126623" y="64829"/>
                  <a:pt x="126314" y="64829"/>
                </a:cubicBezTo>
                <a:cubicBezTo>
                  <a:pt x="126004" y="64829"/>
                  <a:pt x="125742" y="64579"/>
                  <a:pt x="125742" y="64270"/>
                </a:cubicBezTo>
                <a:cubicBezTo>
                  <a:pt x="125742" y="63937"/>
                  <a:pt x="126004" y="63698"/>
                  <a:pt x="126314" y="63698"/>
                </a:cubicBezTo>
                <a:close/>
                <a:moveTo>
                  <a:pt x="130028" y="63698"/>
                </a:moveTo>
                <a:cubicBezTo>
                  <a:pt x="130326" y="63698"/>
                  <a:pt x="130600" y="63948"/>
                  <a:pt x="130600" y="64270"/>
                </a:cubicBezTo>
                <a:cubicBezTo>
                  <a:pt x="130600" y="64568"/>
                  <a:pt x="130350" y="64829"/>
                  <a:pt x="130028" y="64829"/>
                </a:cubicBezTo>
                <a:cubicBezTo>
                  <a:pt x="129731" y="64829"/>
                  <a:pt x="129469" y="64579"/>
                  <a:pt x="129469" y="64270"/>
                </a:cubicBezTo>
                <a:cubicBezTo>
                  <a:pt x="129469" y="63937"/>
                  <a:pt x="129719" y="63698"/>
                  <a:pt x="130028" y="63698"/>
                </a:cubicBezTo>
                <a:close/>
                <a:moveTo>
                  <a:pt x="133767" y="63698"/>
                </a:moveTo>
                <a:cubicBezTo>
                  <a:pt x="134065" y="63698"/>
                  <a:pt x="134326" y="63948"/>
                  <a:pt x="134326" y="64270"/>
                </a:cubicBezTo>
                <a:cubicBezTo>
                  <a:pt x="134326" y="64568"/>
                  <a:pt x="134076" y="64829"/>
                  <a:pt x="133767" y="64829"/>
                </a:cubicBezTo>
                <a:cubicBezTo>
                  <a:pt x="133469" y="64829"/>
                  <a:pt x="133207" y="64579"/>
                  <a:pt x="133207" y="64270"/>
                </a:cubicBezTo>
                <a:cubicBezTo>
                  <a:pt x="133207" y="63937"/>
                  <a:pt x="133457" y="63698"/>
                  <a:pt x="133767" y="63698"/>
                </a:cubicBezTo>
                <a:close/>
                <a:moveTo>
                  <a:pt x="137494" y="63698"/>
                </a:moveTo>
                <a:cubicBezTo>
                  <a:pt x="137791" y="63698"/>
                  <a:pt x="138053" y="63948"/>
                  <a:pt x="138053" y="64270"/>
                </a:cubicBezTo>
                <a:cubicBezTo>
                  <a:pt x="138053" y="64568"/>
                  <a:pt x="137803" y="64829"/>
                  <a:pt x="137494" y="64829"/>
                </a:cubicBezTo>
                <a:cubicBezTo>
                  <a:pt x="137196" y="64829"/>
                  <a:pt x="136922" y="64579"/>
                  <a:pt x="136922" y="64270"/>
                </a:cubicBezTo>
                <a:cubicBezTo>
                  <a:pt x="136934" y="63937"/>
                  <a:pt x="137172" y="63698"/>
                  <a:pt x="137494" y="63698"/>
                </a:cubicBezTo>
                <a:close/>
                <a:moveTo>
                  <a:pt x="141220" y="63698"/>
                </a:moveTo>
                <a:cubicBezTo>
                  <a:pt x="141518" y="63698"/>
                  <a:pt x="141792" y="63948"/>
                  <a:pt x="141792" y="64270"/>
                </a:cubicBezTo>
                <a:cubicBezTo>
                  <a:pt x="141792" y="64568"/>
                  <a:pt x="141530" y="64829"/>
                  <a:pt x="141220" y="64829"/>
                </a:cubicBezTo>
                <a:cubicBezTo>
                  <a:pt x="140911" y="64829"/>
                  <a:pt x="140661" y="64579"/>
                  <a:pt x="140661" y="64270"/>
                </a:cubicBezTo>
                <a:cubicBezTo>
                  <a:pt x="140661" y="63937"/>
                  <a:pt x="140911" y="63698"/>
                  <a:pt x="141220" y="63698"/>
                </a:cubicBezTo>
                <a:close/>
                <a:moveTo>
                  <a:pt x="144947" y="63698"/>
                </a:moveTo>
                <a:cubicBezTo>
                  <a:pt x="145244" y="63698"/>
                  <a:pt x="145506" y="63948"/>
                  <a:pt x="145506" y="64270"/>
                </a:cubicBezTo>
                <a:cubicBezTo>
                  <a:pt x="145506" y="64568"/>
                  <a:pt x="145256" y="64829"/>
                  <a:pt x="144947" y="64829"/>
                </a:cubicBezTo>
                <a:cubicBezTo>
                  <a:pt x="144637" y="64829"/>
                  <a:pt x="144375" y="64579"/>
                  <a:pt x="144375" y="64270"/>
                </a:cubicBezTo>
                <a:cubicBezTo>
                  <a:pt x="144399" y="63937"/>
                  <a:pt x="144637" y="63698"/>
                  <a:pt x="144947" y="63698"/>
                </a:cubicBezTo>
                <a:close/>
                <a:moveTo>
                  <a:pt x="148685" y="63698"/>
                </a:moveTo>
                <a:cubicBezTo>
                  <a:pt x="148983" y="63698"/>
                  <a:pt x="149245" y="63948"/>
                  <a:pt x="149245" y="64270"/>
                </a:cubicBezTo>
                <a:cubicBezTo>
                  <a:pt x="149245" y="64568"/>
                  <a:pt x="148995" y="64829"/>
                  <a:pt x="148685" y="64829"/>
                </a:cubicBezTo>
                <a:cubicBezTo>
                  <a:pt x="148364" y="64829"/>
                  <a:pt x="148114" y="64579"/>
                  <a:pt x="148114" y="64270"/>
                </a:cubicBezTo>
                <a:cubicBezTo>
                  <a:pt x="148114" y="63937"/>
                  <a:pt x="148364" y="63698"/>
                  <a:pt x="148685" y="63698"/>
                </a:cubicBezTo>
                <a:close/>
                <a:moveTo>
                  <a:pt x="152400" y="63698"/>
                </a:moveTo>
                <a:cubicBezTo>
                  <a:pt x="152698" y="63698"/>
                  <a:pt x="152972" y="63948"/>
                  <a:pt x="152972" y="64270"/>
                </a:cubicBezTo>
                <a:cubicBezTo>
                  <a:pt x="152972" y="64568"/>
                  <a:pt x="152710" y="64829"/>
                  <a:pt x="152400" y="64829"/>
                </a:cubicBezTo>
                <a:cubicBezTo>
                  <a:pt x="152091" y="64829"/>
                  <a:pt x="151841" y="64579"/>
                  <a:pt x="151841" y="64270"/>
                </a:cubicBezTo>
                <a:cubicBezTo>
                  <a:pt x="151852" y="63937"/>
                  <a:pt x="152091" y="63698"/>
                  <a:pt x="152400" y="63698"/>
                </a:cubicBezTo>
                <a:close/>
                <a:moveTo>
                  <a:pt x="156139" y="63698"/>
                </a:moveTo>
                <a:cubicBezTo>
                  <a:pt x="156436" y="63698"/>
                  <a:pt x="156698" y="63948"/>
                  <a:pt x="156698" y="64270"/>
                </a:cubicBezTo>
                <a:cubicBezTo>
                  <a:pt x="156698" y="64568"/>
                  <a:pt x="156448" y="64829"/>
                  <a:pt x="156139" y="64829"/>
                </a:cubicBezTo>
                <a:cubicBezTo>
                  <a:pt x="155829" y="64829"/>
                  <a:pt x="155567" y="64579"/>
                  <a:pt x="155567" y="64270"/>
                </a:cubicBezTo>
                <a:cubicBezTo>
                  <a:pt x="155567" y="63937"/>
                  <a:pt x="155829" y="63698"/>
                  <a:pt x="156139" y="63698"/>
                </a:cubicBezTo>
                <a:close/>
                <a:moveTo>
                  <a:pt x="1548" y="65556"/>
                </a:moveTo>
                <a:cubicBezTo>
                  <a:pt x="1846" y="65556"/>
                  <a:pt x="2119" y="65818"/>
                  <a:pt x="2119" y="66127"/>
                </a:cubicBezTo>
                <a:cubicBezTo>
                  <a:pt x="2119" y="66425"/>
                  <a:pt x="1858" y="66687"/>
                  <a:pt x="1548" y="66687"/>
                </a:cubicBezTo>
                <a:cubicBezTo>
                  <a:pt x="1238" y="66687"/>
                  <a:pt x="988" y="66437"/>
                  <a:pt x="988" y="66127"/>
                </a:cubicBezTo>
                <a:cubicBezTo>
                  <a:pt x="988" y="65818"/>
                  <a:pt x="1238" y="65556"/>
                  <a:pt x="1548" y="65556"/>
                </a:cubicBezTo>
                <a:close/>
                <a:moveTo>
                  <a:pt x="5287" y="65556"/>
                </a:moveTo>
                <a:cubicBezTo>
                  <a:pt x="5596" y="65556"/>
                  <a:pt x="5846" y="65818"/>
                  <a:pt x="5846" y="66127"/>
                </a:cubicBezTo>
                <a:cubicBezTo>
                  <a:pt x="5846" y="66437"/>
                  <a:pt x="5596" y="66687"/>
                  <a:pt x="5287" y="66687"/>
                </a:cubicBezTo>
                <a:cubicBezTo>
                  <a:pt x="4977" y="66687"/>
                  <a:pt x="4715" y="66437"/>
                  <a:pt x="4715" y="66127"/>
                </a:cubicBezTo>
                <a:cubicBezTo>
                  <a:pt x="4715" y="65818"/>
                  <a:pt x="4977" y="65556"/>
                  <a:pt x="5287" y="65556"/>
                </a:cubicBezTo>
                <a:close/>
                <a:moveTo>
                  <a:pt x="9001" y="65556"/>
                </a:moveTo>
                <a:cubicBezTo>
                  <a:pt x="9299" y="65556"/>
                  <a:pt x="9573" y="65818"/>
                  <a:pt x="9573" y="66127"/>
                </a:cubicBezTo>
                <a:cubicBezTo>
                  <a:pt x="9573" y="66425"/>
                  <a:pt x="9323" y="66687"/>
                  <a:pt x="9001" y="66687"/>
                </a:cubicBezTo>
                <a:cubicBezTo>
                  <a:pt x="8704" y="66687"/>
                  <a:pt x="8442" y="66437"/>
                  <a:pt x="8442" y="66127"/>
                </a:cubicBezTo>
                <a:cubicBezTo>
                  <a:pt x="8442" y="65818"/>
                  <a:pt x="8692" y="65556"/>
                  <a:pt x="9001" y="65556"/>
                </a:cubicBezTo>
                <a:close/>
                <a:moveTo>
                  <a:pt x="12728" y="65556"/>
                </a:moveTo>
                <a:cubicBezTo>
                  <a:pt x="13037" y="65556"/>
                  <a:pt x="13288" y="65818"/>
                  <a:pt x="13288" y="66127"/>
                </a:cubicBezTo>
                <a:cubicBezTo>
                  <a:pt x="13288" y="66437"/>
                  <a:pt x="13037" y="66687"/>
                  <a:pt x="12728" y="66687"/>
                </a:cubicBezTo>
                <a:cubicBezTo>
                  <a:pt x="12418" y="66687"/>
                  <a:pt x="12156" y="66437"/>
                  <a:pt x="12156" y="66127"/>
                </a:cubicBezTo>
                <a:cubicBezTo>
                  <a:pt x="12156" y="65818"/>
                  <a:pt x="12418" y="65556"/>
                  <a:pt x="12728" y="65556"/>
                </a:cubicBezTo>
                <a:close/>
                <a:moveTo>
                  <a:pt x="16466" y="65556"/>
                </a:moveTo>
                <a:cubicBezTo>
                  <a:pt x="16764" y="65556"/>
                  <a:pt x="17026" y="65818"/>
                  <a:pt x="17026" y="66127"/>
                </a:cubicBezTo>
                <a:cubicBezTo>
                  <a:pt x="17026" y="66425"/>
                  <a:pt x="16776" y="66687"/>
                  <a:pt x="16466" y="66687"/>
                </a:cubicBezTo>
                <a:cubicBezTo>
                  <a:pt x="16169" y="66687"/>
                  <a:pt x="15895" y="66437"/>
                  <a:pt x="15895" y="66127"/>
                </a:cubicBezTo>
                <a:cubicBezTo>
                  <a:pt x="15895" y="65818"/>
                  <a:pt x="16145" y="65556"/>
                  <a:pt x="16466" y="65556"/>
                </a:cubicBezTo>
                <a:close/>
                <a:moveTo>
                  <a:pt x="20181" y="65556"/>
                </a:moveTo>
                <a:cubicBezTo>
                  <a:pt x="20491" y="65556"/>
                  <a:pt x="20753" y="65818"/>
                  <a:pt x="20753" y="66127"/>
                </a:cubicBezTo>
                <a:cubicBezTo>
                  <a:pt x="20753" y="66437"/>
                  <a:pt x="20491" y="66687"/>
                  <a:pt x="20181" y="66687"/>
                </a:cubicBezTo>
                <a:cubicBezTo>
                  <a:pt x="19872" y="66687"/>
                  <a:pt x="19622" y="66437"/>
                  <a:pt x="19622" y="66127"/>
                </a:cubicBezTo>
                <a:cubicBezTo>
                  <a:pt x="19622" y="65818"/>
                  <a:pt x="19872" y="65556"/>
                  <a:pt x="20181" y="65556"/>
                </a:cubicBezTo>
                <a:close/>
                <a:moveTo>
                  <a:pt x="23920" y="65556"/>
                </a:moveTo>
                <a:cubicBezTo>
                  <a:pt x="24217" y="65556"/>
                  <a:pt x="24479" y="65818"/>
                  <a:pt x="24479" y="66127"/>
                </a:cubicBezTo>
                <a:cubicBezTo>
                  <a:pt x="24479" y="66425"/>
                  <a:pt x="24229" y="66687"/>
                  <a:pt x="23920" y="66687"/>
                </a:cubicBezTo>
                <a:cubicBezTo>
                  <a:pt x="23610" y="66687"/>
                  <a:pt x="23348" y="66437"/>
                  <a:pt x="23348" y="66127"/>
                </a:cubicBezTo>
                <a:cubicBezTo>
                  <a:pt x="23348" y="65818"/>
                  <a:pt x="23610" y="65556"/>
                  <a:pt x="23920" y="65556"/>
                </a:cubicBezTo>
                <a:close/>
                <a:moveTo>
                  <a:pt x="27635" y="65556"/>
                </a:moveTo>
                <a:cubicBezTo>
                  <a:pt x="27956" y="65556"/>
                  <a:pt x="28206" y="65818"/>
                  <a:pt x="28206" y="66127"/>
                </a:cubicBezTo>
                <a:cubicBezTo>
                  <a:pt x="28206" y="66437"/>
                  <a:pt x="27956" y="66687"/>
                  <a:pt x="27635" y="66687"/>
                </a:cubicBezTo>
                <a:cubicBezTo>
                  <a:pt x="27325" y="66687"/>
                  <a:pt x="27075" y="66437"/>
                  <a:pt x="27075" y="66127"/>
                </a:cubicBezTo>
                <a:cubicBezTo>
                  <a:pt x="27075" y="65818"/>
                  <a:pt x="27325" y="65556"/>
                  <a:pt x="27635" y="65556"/>
                </a:cubicBezTo>
                <a:close/>
                <a:moveTo>
                  <a:pt x="31373" y="65556"/>
                </a:moveTo>
                <a:cubicBezTo>
                  <a:pt x="31671" y="65556"/>
                  <a:pt x="31945" y="65818"/>
                  <a:pt x="31945" y="66127"/>
                </a:cubicBezTo>
                <a:cubicBezTo>
                  <a:pt x="31945" y="66425"/>
                  <a:pt x="31683" y="66687"/>
                  <a:pt x="31373" y="66687"/>
                </a:cubicBezTo>
                <a:cubicBezTo>
                  <a:pt x="31064" y="66687"/>
                  <a:pt x="30814" y="66437"/>
                  <a:pt x="30814" y="66127"/>
                </a:cubicBezTo>
                <a:cubicBezTo>
                  <a:pt x="30814" y="65818"/>
                  <a:pt x="31064" y="65556"/>
                  <a:pt x="31373" y="65556"/>
                </a:cubicBezTo>
                <a:close/>
                <a:moveTo>
                  <a:pt x="35100" y="65556"/>
                </a:moveTo>
                <a:cubicBezTo>
                  <a:pt x="35409" y="65556"/>
                  <a:pt x="35659" y="65818"/>
                  <a:pt x="35659" y="66127"/>
                </a:cubicBezTo>
                <a:cubicBezTo>
                  <a:pt x="35659" y="66437"/>
                  <a:pt x="35409" y="66687"/>
                  <a:pt x="35100" y="66687"/>
                </a:cubicBezTo>
                <a:cubicBezTo>
                  <a:pt x="34778" y="66687"/>
                  <a:pt x="34528" y="66437"/>
                  <a:pt x="34528" y="66127"/>
                </a:cubicBezTo>
                <a:cubicBezTo>
                  <a:pt x="34528" y="65818"/>
                  <a:pt x="34778" y="65556"/>
                  <a:pt x="35100" y="65556"/>
                </a:cubicBezTo>
                <a:close/>
                <a:moveTo>
                  <a:pt x="38815" y="65556"/>
                </a:moveTo>
                <a:cubicBezTo>
                  <a:pt x="39112" y="65556"/>
                  <a:pt x="39386" y="65818"/>
                  <a:pt x="39386" y="66127"/>
                </a:cubicBezTo>
                <a:cubicBezTo>
                  <a:pt x="39386" y="66425"/>
                  <a:pt x="39124" y="66687"/>
                  <a:pt x="38815" y="66687"/>
                </a:cubicBezTo>
                <a:cubicBezTo>
                  <a:pt x="38517" y="66687"/>
                  <a:pt x="38255" y="66437"/>
                  <a:pt x="38255" y="66127"/>
                </a:cubicBezTo>
                <a:cubicBezTo>
                  <a:pt x="38255" y="65818"/>
                  <a:pt x="38505" y="65556"/>
                  <a:pt x="38815" y="65556"/>
                </a:cubicBezTo>
                <a:close/>
                <a:moveTo>
                  <a:pt x="42553" y="65556"/>
                </a:moveTo>
                <a:cubicBezTo>
                  <a:pt x="42863" y="65556"/>
                  <a:pt x="43113" y="65818"/>
                  <a:pt x="43113" y="66127"/>
                </a:cubicBezTo>
                <a:cubicBezTo>
                  <a:pt x="43113" y="66437"/>
                  <a:pt x="42863" y="66687"/>
                  <a:pt x="42553" y="66687"/>
                </a:cubicBezTo>
                <a:cubicBezTo>
                  <a:pt x="42232" y="66687"/>
                  <a:pt x="41982" y="66437"/>
                  <a:pt x="41982" y="66127"/>
                </a:cubicBezTo>
                <a:cubicBezTo>
                  <a:pt x="41982" y="65818"/>
                  <a:pt x="42244" y="65556"/>
                  <a:pt x="42553" y="65556"/>
                </a:cubicBezTo>
                <a:close/>
                <a:moveTo>
                  <a:pt x="46268" y="65556"/>
                </a:moveTo>
                <a:cubicBezTo>
                  <a:pt x="46565" y="65556"/>
                  <a:pt x="46839" y="65818"/>
                  <a:pt x="46839" y="66127"/>
                </a:cubicBezTo>
                <a:cubicBezTo>
                  <a:pt x="46839" y="66425"/>
                  <a:pt x="46589" y="66687"/>
                  <a:pt x="46268" y="66687"/>
                </a:cubicBezTo>
                <a:cubicBezTo>
                  <a:pt x="45970" y="66687"/>
                  <a:pt x="45708" y="66437"/>
                  <a:pt x="45708" y="66127"/>
                </a:cubicBezTo>
                <a:cubicBezTo>
                  <a:pt x="45708" y="65818"/>
                  <a:pt x="45958" y="65556"/>
                  <a:pt x="46268" y="65556"/>
                </a:cubicBezTo>
                <a:close/>
                <a:moveTo>
                  <a:pt x="50006" y="65556"/>
                </a:moveTo>
                <a:cubicBezTo>
                  <a:pt x="50316" y="65556"/>
                  <a:pt x="50578" y="65818"/>
                  <a:pt x="50578" y="66127"/>
                </a:cubicBezTo>
                <a:cubicBezTo>
                  <a:pt x="50578" y="66437"/>
                  <a:pt x="50316" y="66687"/>
                  <a:pt x="50006" y="66687"/>
                </a:cubicBezTo>
                <a:cubicBezTo>
                  <a:pt x="49697" y="66687"/>
                  <a:pt x="49447" y="66437"/>
                  <a:pt x="49447" y="66127"/>
                </a:cubicBezTo>
                <a:cubicBezTo>
                  <a:pt x="49447" y="65818"/>
                  <a:pt x="49697" y="65556"/>
                  <a:pt x="50006" y="65556"/>
                </a:cubicBezTo>
                <a:close/>
                <a:moveTo>
                  <a:pt x="53733" y="65556"/>
                </a:moveTo>
                <a:cubicBezTo>
                  <a:pt x="54031" y="65556"/>
                  <a:pt x="54293" y="65818"/>
                  <a:pt x="54293" y="66127"/>
                </a:cubicBezTo>
                <a:cubicBezTo>
                  <a:pt x="54293" y="66425"/>
                  <a:pt x="54043" y="66687"/>
                  <a:pt x="53733" y="66687"/>
                </a:cubicBezTo>
                <a:cubicBezTo>
                  <a:pt x="53412" y="66687"/>
                  <a:pt x="53162" y="66437"/>
                  <a:pt x="53162" y="66127"/>
                </a:cubicBezTo>
                <a:cubicBezTo>
                  <a:pt x="53162" y="65818"/>
                  <a:pt x="53412" y="65556"/>
                  <a:pt x="53733" y="65556"/>
                </a:cubicBezTo>
                <a:close/>
                <a:moveTo>
                  <a:pt x="57460" y="65556"/>
                </a:moveTo>
                <a:cubicBezTo>
                  <a:pt x="57781" y="65556"/>
                  <a:pt x="58031" y="65818"/>
                  <a:pt x="58031" y="66127"/>
                </a:cubicBezTo>
                <a:cubicBezTo>
                  <a:pt x="58031" y="66437"/>
                  <a:pt x="57781" y="66687"/>
                  <a:pt x="57460" y="66687"/>
                </a:cubicBezTo>
                <a:cubicBezTo>
                  <a:pt x="57150" y="66687"/>
                  <a:pt x="56900" y="66437"/>
                  <a:pt x="56900" y="66127"/>
                </a:cubicBezTo>
                <a:cubicBezTo>
                  <a:pt x="56900" y="65818"/>
                  <a:pt x="57150" y="65556"/>
                  <a:pt x="57460" y="65556"/>
                </a:cubicBezTo>
                <a:close/>
                <a:moveTo>
                  <a:pt x="61186" y="65556"/>
                </a:moveTo>
                <a:cubicBezTo>
                  <a:pt x="61484" y="65556"/>
                  <a:pt x="61746" y="65818"/>
                  <a:pt x="61746" y="66127"/>
                </a:cubicBezTo>
                <a:cubicBezTo>
                  <a:pt x="61746" y="66425"/>
                  <a:pt x="61496" y="66687"/>
                  <a:pt x="61186" y="66687"/>
                </a:cubicBezTo>
                <a:cubicBezTo>
                  <a:pt x="60877" y="66687"/>
                  <a:pt x="60615" y="66437"/>
                  <a:pt x="60615" y="66127"/>
                </a:cubicBezTo>
                <a:cubicBezTo>
                  <a:pt x="60615" y="65818"/>
                  <a:pt x="60877" y="65556"/>
                  <a:pt x="61186" y="65556"/>
                </a:cubicBezTo>
                <a:close/>
                <a:moveTo>
                  <a:pt x="64925" y="65556"/>
                </a:moveTo>
                <a:cubicBezTo>
                  <a:pt x="65234" y="65556"/>
                  <a:pt x="65485" y="65818"/>
                  <a:pt x="65485" y="66127"/>
                </a:cubicBezTo>
                <a:cubicBezTo>
                  <a:pt x="65485" y="66437"/>
                  <a:pt x="65234" y="66687"/>
                  <a:pt x="64925" y="66687"/>
                </a:cubicBezTo>
                <a:cubicBezTo>
                  <a:pt x="64603" y="66687"/>
                  <a:pt x="64353" y="66437"/>
                  <a:pt x="64353" y="66127"/>
                </a:cubicBezTo>
                <a:cubicBezTo>
                  <a:pt x="64353" y="65818"/>
                  <a:pt x="64603" y="65556"/>
                  <a:pt x="64925" y="65556"/>
                </a:cubicBezTo>
                <a:close/>
                <a:moveTo>
                  <a:pt x="68640" y="65556"/>
                </a:moveTo>
                <a:cubicBezTo>
                  <a:pt x="68937" y="65556"/>
                  <a:pt x="69211" y="65818"/>
                  <a:pt x="69211" y="66127"/>
                </a:cubicBezTo>
                <a:cubicBezTo>
                  <a:pt x="69211" y="66425"/>
                  <a:pt x="68949" y="66687"/>
                  <a:pt x="68640" y="66687"/>
                </a:cubicBezTo>
                <a:cubicBezTo>
                  <a:pt x="68330" y="66687"/>
                  <a:pt x="68080" y="66437"/>
                  <a:pt x="68080" y="66127"/>
                </a:cubicBezTo>
                <a:cubicBezTo>
                  <a:pt x="68092" y="65818"/>
                  <a:pt x="68330" y="65556"/>
                  <a:pt x="68640" y="65556"/>
                </a:cubicBezTo>
                <a:close/>
                <a:moveTo>
                  <a:pt x="72366" y="65556"/>
                </a:moveTo>
                <a:cubicBezTo>
                  <a:pt x="72676" y="65556"/>
                  <a:pt x="72926" y="65818"/>
                  <a:pt x="72926" y="66127"/>
                </a:cubicBezTo>
                <a:cubicBezTo>
                  <a:pt x="72926" y="66437"/>
                  <a:pt x="72676" y="66687"/>
                  <a:pt x="72366" y="66687"/>
                </a:cubicBezTo>
                <a:cubicBezTo>
                  <a:pt x="72045" y="66687"/>
                  <a:pt x="71795" y="66437"/>
                  <a:pt x="71795" y="66127"/>
                </a:cubicBezTo>
                <a:cubicBezTo>
                  <a:pt x="71795" y="65818"/>
                  <a:pt x="72069" y="65556"/>
                  <a:pt x="72366" y="65556"/>
                </a:cubicBezTo>
                <a:close/>
                <a:moveTo>
                  <a:pt x="76093" y="65556"/>
                </a:moveTo>
                <a:cubicBezTo>
                  <a:pt x="76391" y="65556"/>
                  <a:pt x="76664" y="65818"/>
                  <a:pt x="76664" y="66127"/>
                </a:cubicBezTo>
                <a:cubicBezTo>
                  <a:pt x="76664" y="66425"/>
                  <a:pt x="76403" y="66687"/>
                  <a:pt x="76093" y="66687"/>
                </a:cubicBezTo>
                <a:cubicBezTo>
                  <a:pt x="75795" y="66687"/>
                  <a:pt x="75533" y="66437"/>
                  <a:pt x="75533" y="66127"/>
                </a:cubicBezTo>
                <a:cubicBezTo>
                  <a:pt x="75533" y="65818"/>
                  <a:pt x="75783" y="65556"/>
                  <a:pt x="76093" y="65556"/>
                </a:cubicBezTo>
                <a:close/>
                <a:moveTo>
                  <a:pt x="79712" y="65556"/>
                </a:moveTo>
                <a:cubicBezTo>
                  <a:pt x="80010" y="65556"/>
                  <a:pt x="80284" y="65818"/>
                  <a:pt x="80284" y="66127"/>
                </a:cubicBezTo>
                <a:cubicBezTo>
                  <a:pt x="80284" y="66425"/>
                  <a:pt x="80022" y="66687"/>
                  <a:pt x="79712" y="66687"/>
                </a:cubicBezTo>
                <a:cubicBezTo>
                  <a:pt x="79403" y="66687"/>
                  <a:pt x="79153" y="66437"/>
                  <a:pt x="79153" y="66127"/>
                </a:cubicBezTo>
                <a:cubicBezTo>
                  <a:pt x="79153" y="65818"/>
                  <a:pt x="79403" y="65556"/>
                  <a:pt x="79712" y="65556"/>
                </a:cubicBezTo>
                <a:close/>
                <a:moveTo>
                  <a:pt x="83451" y="65556"/>
                </a:moveTo>
                <a:cubicBezTo>
                  <a:pt x="83761" y="65556"/>
                  <a:pt x="84011" y="65818"/>
                  <a:pt x="84011" y="66127"/>
                </a:cubicBezTo>
                <a:cubicBezTo>
                  <a:pt x="84011" y="66437"/>
                  <a:pt x="83761" y="66687"/>
                  <a:pt x="83451" y="66687"/>
                </a:cubicBezTo>
                <a:cubicBezTo>
                  <a:pt x="83141" y="66687"/>
                  <a:pt x="82880" y="66437"/>
                  <a:pt x="82880" y="66127"/>
                </a:cubicBezTo>
                <a:cubicBezTo>
                  <a:pt x="82880" y="65818"/>
                  <a:pt x="83141" y="65556"/>
                  <a:pt x="83451" y="65556"/>
                </a:cubicBezTo>
                <a:close/>
                <a:moveTo>
                  <a:pt x="87166" y="65556"/>
                </a:moveTo>
                <a:cubicBezTo>
                  <a:pt x="87463" y="65556"/>
                  <a:pt x="87737" y="65818"/>
                  <a:pt x="87737" y="66127"/>
                </a:cubicBezTo>
                <a:cubicBezTo>
                  <a:pt x="87737" y="66425"/>
                  <a:pt x="87475" y="66687"/>
                  <a:pt x="87166" y="66687"/>
                </a:cubicBezTo>
                <a:cubicBezTo>
                  <a:pt x="86856" y="66687"/>
                  <a:pt x="86606" y="66437"/>
                  <a:pt x="86606" y="66127"/>
                </a:cubicBezTo>
                <a:cubicBezTo>
                  <a:pt x="86606" y="65818"/>
                  <a:pt x="86856" y="65556"/>
                  <a:pt x="87166" y="65556"/>
                </a:cubicBezTo>
                <a:close/>
                <a:moveTo>
                  <a:pt x="90904" y="65556"/>
                </a:moveTo>
                <a:cubicBezTo>
                  <a:pt x="91214" y="65556"/>
                  <a:pt x="91464" y="65818"/>
                  <a:pt x="91464" y="66127"/>
                </a:cubicBezTo>
                <a:cubicBezTo>
                  <a:pt x="91464" y="66437"/>
                  <a:pt x="91214" y="66687"/>
                  <a:pt x="90904" y="66687"/>
                </a:cubicBezTo>
                <a:cubicBezTo>
                  <a:pt x="90595" y="66687"/>
                  <a:pt x="90345" y="66437"/>
                  <a:pt x="90345" y="66127"/>
                </a:cubicBezTo>
                <a:cubicBezTo>
                  <a:pt x="90345" y="65818"/>
                  <a:pt x="90595" y="65556"/>
                  <a:pt x="90904" y="65556"/>
                </a:cubicBezTo>
                <a:close/>
                <a:moveTo>
                  <a:pt x="94631" y="65556"/>
                </a:moveTo>
                <a:cubicBezTo>
                  <a:pt x="94929" y="65556"/>
                  <a:pt x="95191" y="65818"/>
                  <a:pt x="95191" y="66127"/>
                </a:cubicBezTo>
                <a:cubicBezTo>
                  <a:pt x="95191" y="66425"/>
                  <a:pt x="94941" y="66687"/>
                  <a:pt x="94631" y="66687"/>
                </a:cubicBezTo>
                <a:cubicBezTo>
                  <a:pt x="94310" y="66687"/>
                  <a:pt x="94060" y="66437"/>
                  <a:pt x="94060" y="66127"/>
                </a:cubicBezTo>
                <a:cubicBezTo>
                  <a:pt x="94071" y="65818"/>
                  <a:pt x="94310" y="65556"/>
                  <a:pt x="94631" y="65556"/>
                </a:cubicBezTo>
                <a:close/>
                <a:moveTo>
                  <a:pt x="98346" y="65556"/>
                </a:moveTo>
                <a:cubicBezTo>
                  <a:pt x="98655" y="65556"/>
                  <a:pt x="98905" y="65818"/>
                  <a:pt x="98905" y="66127"/>
                </a:cubicBezTo>
                <a:cubicBezTo>
                  <a:pt x="98905" y="66437"/>
                  <a:pt x="98655" y="66687"/>
                  <a:pt x="98346" y="66687"/>
                </a:cubicBezTo>
                <a:cubicBezTo>
                  <a:pt x="98036" y="66687"/>
                  <a:pt x="97786" y="66437"/>
                  <a:pt x="97786" y="66127"/>
                </a:cubicBezTo>
                <a:cubicBezTo>
                  <a:pt x="97786" y="65818"/>
                  <a:pt x="98036" y="65556"/>
                  <a:pt x="98346" y="65556"/>
                </a:cubicBezTo>
                <a:close/>
                <a:moveTo>
                  <a:pt x="102084" y="65556"/>
                </a:moveTo>
                <a:cubicBezTo>
                  <a:pt x="102382" y="65556"/>
                  <a:pt x="102644" y="65818"/>
                  <a:pt x="102644" y="66127"/>
                </a:cubicBezTo>
                <a:cubicBezTo>
                  <a:pt x="102644" y="66425"/>
                  <a:pt x="102394" y="66687"/>
                  <a:pt x="102084" y="66687"/>
                </a:cubicBezTo>
                <a:cubicBezTo>
                  <a:pt x="101787" y="66687"/>
                  <a:pt x="101513" y="66437"/>
                  <a:pt x="101513" y="66127"/>
                </a:cubicBezTo>
                <a:cubicBezTo>
                  <a:pt x="101513" y="65818"/>
                  <a:pt x="101775" y="65556"/>
                  <a:pt x="102084" y="65556"/>
                </a:cubicBezTo>
                <a:close/>
                <a:moveTo>
                  <a:pt x="105799" y="65556"/>
                </a:moveTo>
                <a:cubicBezTo>
                  <a:pt x="106121" y="65556"/>
                  <a:pt x="106371" y="65818"/>
                  <a:pt x="106371" y="66127"/>
                </a:cubicBezTo>
                <a:cubicBezTo>
                  <a:pt x="106371" y="66437"/>
                  <a:pt x="106109" y="66687"/>
                  <a:pt x="105799" y="66687"/>
                </a:cubicBezTo>
                <a:cubicBezTo>
                  <a:pt x="105490" y="66687"/>
                  <a:pt x="105239" y="66437"/>
                  <a:pt x="105239" y="66127"/>
                </a:cubicBezTo>
                <a:cubicBezTo>
                  <a:pt x="105239" y="65818"/>
                  <a:pt x="105490" y="65556"/>
                  <a:pt x="105799" y="65556"/>
                </a:cubicBezTo>
                <a:close/>
                <a:moveTo>
                  <a:pt x="109538" y="65556"/>
                </a:moveTo>
                <a:cubicBezTo>
                  <a:pt x="109835" y="65556"/>
                  <a:pt x="110109" y="65818"/>
                  <a:pt x="110109" y="66127"/>
                </a:cubicBezTo>
                <a:cubicBezTo>
                  <a:pt x="110109" y="66425"/>
                  <a:pt x="109847" y="66687"/>
                  <a:pt x="109538" y="66687"/>
                </a:cubicBezTo>
                <a:cubicBezTo>
                  <a:pt x="109228" y="66687"/>
                  <a:pt x="108978" y="66437"/>
                  <a:pt x="108978" y="66127"/>
                </a:cubicBezTo>
                <a:cubicBezTo>
                  <a:pt x="108978" y="65818"/>
                  <a:pt x="109228" y="65556"/>
                  <a:pt x="109538" y="65556"/>
                </a:cubicBezTo>
                <a:close/>
                <a:moveTo>
                  <a:pt x="113264" y="65556"/>
                </a:moveTo>
                <a:cubicBezTo>
                  <a:pt x="113574" y="65556"/>
                  <a:pt x="113824" y="65818"/>
                  <a:pt x="113824" y="66127"/>
                </a:cubicBezTo>
                <a:cubicBezTo>
                  <a:pt x="113824" y="66437"/>
                  <a:pt x="113574" y="66687"/>
                  <a:pt x="113264" y="66687"/>
                </a:cubicBezTo>
                <a:cubicBezTo>
                  <a:pt x="112943" y="66687"/>
                  <a:pt x="112693" y="66437"/>
                  <a:pt x="112693" y="66127"/>
                </a:cubicBezTo>
                <a:cubicBezTo>
                  <a:pt x="112693" y="65818"/>
                  <a:pt x="112943" y="65556"/>
                  <a:pt x="113264" y="65556"/>
                </a:cubicBezTo>
                <a:close/>
                <a:moveTo>
                  <a:pt x="116991" y="65556"/>
                </a:moveTo>
                <a:cubicBezTo>
                  <a:pt x="117289" y="65556"/>
                  <a:pt x="117562" y="65818"/>
                  <a:pt x="117562" y="66127"/>
                </a:cubicBezTo>
                <a:cubicBezTo>
                  <a:pt x="117562" y="66425"/>
                  <a:pt x="117312" y="66687"/>
                  <a:pt x="116991" y="66687"/>
                </a:cubicBezTo>
                <a:cubicBezTo>
                  <a:pt x="116681" y="66687"/>
                  <a:pt x="116431" y="66437"/>
                  <a:pt x="116431" y="66127"/>
                </a:cubicBezTo>
                <a:cubicBezTo>
                  <a:pt x="116431" y="65818"/>
                  <a:pt x="116681" y="65556"/>
                  <a:pt x="116991" y="65556"/>
                </a:cubicBezTo>
                <a:close/>
                <a:moveTo>
                  <a:pt x="120718" y="65556"/>
                </a:moveTo>
                <a:cubicBezTo>
                  <a:pt x="121027" y="65556"/>
                  <a:pt x="121277" y="65818"/>
                  <a:pt x="121277" y="66127"/>
                </a:cubicBezTo>
                <a:cubicBezTo>
                  <a:pt x="121277" y="66437"/>
                  <a:pt x="121027" y="66687"/>
                  <a:pt x="120718" y="66687"/>
                </a:cubicBezTo>
                <a:cubicBezTo>
                  <a:pt x="120408" y="66687"/>
                  <a:pt x="120146" y="66437"/>
                  <a:pt x="120146" y="66127"/>
                </a:cubicBezTo>
                <a:cubicBezTo>
                  <a:pt x="120146" y="65818"/>
                  <a:pt x="120420" y="65556"/>
                  <a:pt x="120718" y="65556"/>
                </a:cubicBezTo>
                <a:close/>
                <a:moveTo>
                  <a:pt x="124456" y="65556"/>
                </a:moveTo>
                <a:cubicBezTo>
                  <a:pt x="124754" y="65556"/>
                  <a:pt x="125016" y="65818"/>
                  <a:pt x="125016" y="66127"/>
                </a:cubicBezTo>
                <a:cubicBezTo>
                  <a:pt x="125016" y="66425"/>
                  <a:pt x="124766" y="66687"/>
                  <a:pt x="124456" y="66687"/>
                </a:cubicBezTo>
                <a:cubicBezTo>
                  <a:pt x="124135" y="66687"/>
                  <a:pt x="123885" y="66437"/>
                  <a:pt x="123885" y="66127"/>
                </a:cubicBezTo>
                <a:cubicBezTo>
                  <a:pt x="123885" y="65818"/>
                  <a:pt x="124135" y="65556"/>
                  <a:pt x="124456" y="65556"/>
                </a:cubicBezTo>
                <a:close/>
                <a:moveTo>
                  <a:pt x="128171" y="65556"/>
                </a:moveTo>
                <a:cubicBezTo>
                  <a:pt x="128480" y="65556"/>
                  <a:pt x="128742" y="65818"/>
                  <a:pt x="128742" y="66127"/>
                </a:cubicBezTo>
                <a:cubicBezTo>
                  <a:pt x="128742" y="66437"/>
                  <a:pt x="128480" y="66687"/>
                  <a:pt x="128171" y="66687"/>
                </a:cubicBezTo>
                <a:cubicBezTo>
                  <a:pt x="127861" y="66687"/>
                  <a:pt x="127611" y="66437"/>
                  <a:pt x="127611" y="66127"/>
                </a:cubicBezTo>
                <a:cubicBezTo>
                  <a:pt x="127611" y="65818"/>
                  <a:pt x="127861" y="65556"/>
                  <a:pt x="128171" y="65556"/>
                </a:cubicBezTo>
                <a:close/>
                <a:moveTo>
                  <a:pt x="131898" y="65556"/>
                </a:moveTo>
                <a:cubicBezTo>
                  <a:pt x="132195" y="65556"/>
                  <a:pt x="132457" y="65818"/>
                  <a:pt x="132457" y="66127"/>
                </a:cubicBezTo>
                <a:cubicBezTo>
                  <a:pt x="132457" y="66425"/>
                  <a:pt x="132207" y="66687"/>
                  <a:pt x="131898" y="66687"/>
                </a:cubicBezTo>
                <a:cubicBezTo>
                  <a:pt x="131600" y="66687"/>
                  <a:pt x="131326" y="66437"/>
                  <a:pt x="131326" y="66127"/>
                </a:cubicBezTo>
                <a:cubicBezTo>
                  <a:pt x="131338" y="65818"/>
                  <a:pt x="131576" y="65556"/>
                  <a:pt x="131898" y="65556"/>
                </a:cubicBezTo>
                <a:close/>
                <a:moveTo>
                  <a:pt x="135624" y="65556"/>
                </a:moveTo>
                <a:cubicBezTo>
                  <a:pt x="135946" y="65556"/>
                  <a:pt x="136196" y="65818"/>
                  <a:pt x="136196" y="66127"/>
                </a:cubicBezTo>
                <a:cubicBezTo>
                  <a:pt x="136196" y="66437"/>
                  <a:pt x="135934" y="66687"/>
                  <a:pt x="135624" y="66687"/>
                </a:cubicBezTo>
                <a:cubicBezTo>
                  <a:pt x="135315" y="66687"/>
                  <a:pt x="135065" y="66437"/>
                  <a:pt x="135065" y="66127"/>
                </a:cubicBezTo>
                <a:cubicBezTo>
                  <a:pt x="135065" y="65818"/>
                  <a:pt x="135315" y="65556"/>
                  <a:pt x="135624" y="65556"/>
                </a:cubicBezTo>
                <a:close/>
                <a:moveTo>
                  <a:pt x="139351" y="65556"/>
                </a:moveTo>
                <a:cubicBezTo>
                  <a:pt x="139649" y="65556"/>
                  <a:pt x="139910" y="65818"/>
                  <a:pt x="139910" y="66127"/>
                </a:cubicBezTo>
                <a:cubicBezTo>
                  <a:pt x="139910" y="66425"/>
                  <a:pt x="139660" y="66687"/>
                  <a:pt x="139351" y="66687"/>
                </a:cubicBezTo>
                <a:cubicBezTo>
                  <a:pt x="139053" y="66687"/>
                  <a:pt x="138779" y="66437"/>
                  <a:pt x="138779" y="66127"/>
                </a:cubicBezTo>
                <a:cubicBezTo>
                  <a:pt x="138779" y="65818"/>
                  <a:pt x="139041" y="65556"/>
                  <a:pt x="139351" y="65556"/>
                </a:cubicBezTo>
                <a:close/>
                <a:moveTo>
                  <a:pt x="143089" y="65556"/>
                </a:moveTo>
                <a:cubicBezTo>
                  <a:pt x="143399" y="65556"/>
                  <a:pt x="143649" y="65818"/>
                  <a:pt x="143649" y="66127"/>
                </a:cubicBezTo>
                <a:cubicBezTo>
                  <a:pt x="143649" y="66437"/>
                  <a:pt x="143399" y="66687"/>
                  <a:pt x="143089" y="66687"/>
                </a:cubicBezTo>
                <a:cubicBezTo>
                  <a:pt x="142768" y="66687"/>
                  <a:pt x="142518" y="66437"/>
                  <a:pt x="142518" y="66127"/>
                </a:cubicBezTo>
                <a:cubicBezTo>
                  <a:pt x="142518" y="65818"/>
                  <a:pt x="142768" y="65556"/>
                  <a:pt x="143089" y="65556"/>
                </a:cubicBezTo>
                <a:close/>
                <a:moveTo>
                  <a:pt x="146804" y="65556"/>
                </a:moveTo>
                <a:cubicBezTo>
                  <a:pt x="147102" y="65556"/>
                  <a:pt x="147376" y="65818"/>
                  <a:pt x="147376" y="66127"/>
                </a:cubicBezTo>
                <a:cubicBezTo>
                  <a:pt x="147376" y="66425"/>
                  <a:pt x="147114" y="66687"/>
                  <a:pt x="146804" y="66687"/>
                </a:cubicBezTo>
                <a:cubicBezTo>
                  <a:pt x="146495" y="66687"/>
                  <a:pt x="146245" y="66437"/>
                  <a:pt x="146245" y="66127"/>
                </a:cubicBezTo>
                <a:cubicBezTo>
                  <a:pt x="146257" y="65818"/>
                  <a:pt x="146495" y="65556"/>
                  <a:pt x="146804" y="65556"/>
                </a:cubicBezTo>
                <a:close/>
                <a:moveTo>
                  <a:pt x="150543" y="65556"/>
                </a:moveTo>
                <a:cubicBezTo>
                  <a:pt x="150852" y="65556"/>
                  <a:pt x="151102" y="65818"/>
                  <a:pt x="151102" y="66127"/>
                </a:cubicBezTo>
                <a:cubicBezTo>
                  <a:pt x="151102" y="66437"/>
                  <a:pt x="150852" y="66687"/>
                  <a:pt x="150543" y="66687"/>
                </a:cubicBezTo>
                <a:cubicBezTo>
                  <a:pt x="150233" y="66687"/>
                  <a:pt x="149971" y="66437"/>
                  <a:pt x="149971" y="66127"/>
                </a:cubicBezTo>
                <a:cubicBezTo>
                  <a:pt x="149971" y="65818"/>
                  <a:pt x="150233" y="65556"/>
                  <a:pt x="150543" y="65556"/>
                </a:cubicBezTo>
                <a:close/>
                <a:moveTo>
                  <a:pt x="154258" y="65556"/>
                </a:moveTo>
                <a:cubicBezTo>
                  <a:pt x="154555" y="65556"/>
                  <a:pt x="154829" y="65818"/>
                  <a:pt x="154829" y="66127"/>
                </a:cubicBezTo>
                <a:cubicBezTo>
                  <a:pt x="154829" y="66425"/>
                  <a:pt x="154567" y="66687"/>
                  <a:pt x="154258" y="66687"/>
                </a:cubicBezTo>
                <a:cubicBezTo>
                  <a:pt x="153948" y="66687"/>
                  <a:pt x="153698" y="66437"/>
                  <a:pt x="153698" y="66127"/>
                </a:cubicBezTo>
                <a:cubicBezTo>
                  <a:pt x="153698" y="65818"/>
                  <a:pt x="153948" y="65556"/>
                  <a:pt x="154258" y="65556"/>
                </a:cubicBezTo>
                <a:close/>
                <a:moveTo>
                  <a:pt x="157996" y="65556"/>
                </a:moveTo>
                <a:cubicBezTo>
                  <a:pt x="158306" y="65556"/>
                  <a:pt x="158556" y="65818"/>
                  <a:pt x="158556" y="66127"/>
                </a:cubicBezTo>
                <a:cubicBezTo>
                  <a:pt x="158556" y="66437"/>
                  <a:pt x="158306" y="66687"/>
                  <a:pt x="157996" y="66687"/>
                </a:cubicBezTo>
                <a:cubicBezTo>
                  <a:pt x="157687" y="66687"/>
                  <a:pt x="157436" y="66437"/>
                  <a:pt x="157436" y="66127"/>
                </a:cubicBezTo>
                <a:cubicBezTo>
                  <a:pt x="157436" y="65818"/>
                  <a:pt x="157687" y="65556"/>
                  <a:pt x="157996" y="65556"/>
                </a:cubicBezTo>
                <a:close/>
                <a:moveTo>
                  <a:pt x="3405" y="67425"/>
                </a:moveTo>
                <a:cubicBezTo>
                  <a:pt x="3703" y="67425"/>
                  <a:pt x="3977" y="67675"/>
                  <a:pt x="3977" y="67985"/>
                </a:cubicBezTo>
                <a:cubicBezTo>
                  <a:pt x="3977" y="68282"/>
                  <a:pt x="3727" y="68556"/>
                  <a:pt x="3405" y="68556"/>
                </a:cubicBezTo>
                <a:cubicBezTo>
                  <a:pt x="3096" y="68556"/>
                  <a:pt x="2846" y="68294"/>
                  <a:pt x="2846" y="67985"/>
                </a:cubicBezTo>
                <a:cubicBezTo>
                  <a:pt x="2858" y="67675"/>
                  <a:pt x="3096" y="67425"/>
                  <a:pt x="3405" y="67425"/>
                </a:cubicBezTo>
                <a:close/>
                <a:moveTo>
                  <a:pt x="7132" y="67425"/>
                </a:moveTo>
                <a:cubicBezTo>
                  <a:pt x="7430" y="67425"/>
                  <a:pt x="7692" y="67675"/>
                  <a:pt x="7692" y="67985"/>
                </a:cubicBezTo>
                <a:cubicBezTo>
                  <a:pt x="7692" y="68282"/>
                  <a:pt x="7442" y="68556"/>
                  <a:pt x="7132" y="68556"/>
                </a:cubicBezTo>
                <a:cubicBezTo>
                  <a:pt x="6834" y="68556"/>
                  <a:pt x="6560" y="68294"/>
                  <a:pt x="6560" y="67985"/>
                </a:cubicBezTo>
                <a:cubicBezTo>
                  <a:pt x="6584" y="67675"/>
                  <a:pt x="6822" y="67425"/>
                  <a:pt x="7132" y="67425"/>
                </a:cubicBezTo>
                <a:close/>
                <a:moveTo>
                  <a:pt x="10871" y="67425"/>
                </a:moveTo>
                <a:cubicBezTo>
                  <a:pt x="11168" y="67425"/>
                  <a:pt x="11430" y="67675"/>
                  <a:pt x="11430" y="67985"/>
                </a:cubicBezTo>
                <a:cubicBezTo>
                  <a:pt x="11430" y="68282"/>
                  <a:pt x="11180" y="68556"/>
                  <a:pt x="10871" y="68556"/>
                </a:cubicBezTo>
                <a:cubicBezTo>
                  <a:pt x="10573" y="68556"/>
                  <a:pt x="10299" y="68294"/>
                  <a:pt x="10299" y="67985"/>
                </a:cubicBezTo>
                <a:cubicBezTo>
                  <a:pt x="10299" y="67675"/>
                  <a:pt x="10549" y="67425"/>
                  <a:pt x="10871" y="67425"/>
                </a:cubicBezTo>
                <a:close/>
                <a:moveTo>
                  <a:pt x="14585" y="67425"/>
                </a:moveTo>
                <a:cubicBezTo>
                  <a:pt x="14883" y="67425"/>
                  <a:pt x="15157" y="67675"/>
                  <a:pt x="15157" y="67985"/>
                </a:cubicBezTo>
                <a:cubicBezTo>
                  <a:pt x="15157" y="68282"/>
                  <a:pt x="14895" y="68556"/>
                  <a:pt x="14585" y="68556"/>
                </a:cubicBezTo>
                <a:cubicBezTo>
                  <a:pt x="14288" y="68556"/>
                  <a:pt x="14014" y="68294"/>
                  <a:pt x="14014" y="67985"/>
                </a:cubicBezTo>
                <a:cubicBezTo>
                  <a:pt x="14038" y="67675"/>
                  <a:pt x="14276" y="67425"/>
                  <a:pt x="14585" y="67425"/>
                </a:cubicBezTo>
                <a:close/>
                <a:moveTo>
                  <a:pt x="18324" y="67425"/>
                </a:moveTo>
                <a:cubicBezTo>
                  <a:pt x="18622" y="67425"/>
                  <a:pt x="18883" y="67675"/>
                  <a:pt x="18883" y="67985"/>
                </a:cubicBezTo>
                <a:cubicBezTo>
                  <a:pt x="18883" y="68282"/>
                  <a:pt x="18633" y="68556"/>
                  <a:pt x="18324" y="68556"/>
                </a:cubicBezTo>
                <a:cubicBezTo>
                  <a:pt x="18026" y="68556"/>
                  <a:pt x="17752" y="68294"/>
                  <a:pt x="17752" y="67985"/>
                </a:cubicBezTo>
                <a:cubicBezTo>
                  <a:pt x="17752" y="67675"/>
                  <a:pt x="18014" y="67425"/>
                  <a:pt x="18324" y="67425"/>
                </a:cubicBezTo>
                <a:close/>
                <a:moveTo>
                  <a:pt x="22039" y="67425"/>
                </a:moveTo>
                <a:cubicBezTo>
                  <a:pt x="22336" y="67425"/>
                  <a:pt x="22610" y="67675"/>
                  <a:pt x="22610" y="67985"/>
                </a:cubicBezTo>
                <a:cubicBezTo>
                  <a:pt x="22610" y="68282"/>
                  <a:pt x="22360" y="68556"/>
                  <a:pt x="22039" y="68556"/>
                </a:cubicBezTo>
                <a:cubicBezTo>
                  <a:pt x="21729" y="68556"/>
                  <a:pt x="21479" y="68294"/>
                  <a:pt x="21479" y="67985"/>
                </a:cubicBezTo>
                <a:cubicBezTo>
                  <a:pt x="21491" y="67675"/>
                  <a:pt x="21729" y="67425"/>
                  <a:pt x="22039" y="67425"/>
                </a:cubicBezTo>
                <a:close/>
                <a:moveTo>
                  <a:pt x="25777" y="67425"/>
                </a:moveTo>
                <a:cubicBezTo>
                  <a:pt x="26075" y="67425"/>
                  <a:pt x="26349" y="67675"/>
                  <a:pt x="26349" y="67985"/>
                </a:cubicBezTo>
                <a:cubicBezTo>
                  <a:pt x="26349" y="68282"/>
                  <a:pt x="26087" y="68556"/>
                  <a:pt x="25777" y="68556"/>
                </a:cubicBezTo>
                <a:cubicBezTo>
                  <a:pt x="25468" y="68556"/>
                  <a:pt x="25206" y="68294"/>
                  <a:pt x="25206" y="67985"/>
                </a:cubicBezTo>
                <a:cubicBezTo>
                  <a:pt x="25218" y="67675"/>
                  <a:pt x="25468" y="67425"/>
                  <a:pt x="25777" y="67425"/>
                </a:cubicBezTo>
                <a:close/>
                <a:moveTo>
                  <a:pt x="29504" y="67425"/>
                </a:moveTo>
                <a:cubicBezTo>
                  <a:pt x="29801" y="67425"/>
                  <a:pt x="30063" y="67675"/>
                  <a:pt x="30063" y="67985"/>
                </a:cubicBezTo>
                <a:cubicBezTo>
                  <a:pt x="30063" y="68282"/>
                  <a:pt x="29813" y="68556"/>
                  <a:pt x="29504" y="68556"/>
                </a:cubicBezTo>
                <a:cubicBezTo>
                  <a:pt x="29182" y="68556"/>
                  <a:pt x="28932" y="68294"/>
                  <a:pt x="28932" y="67985"/>
                </a:cubicBezTo>
                <a:cubicBezTo>
                  <a:pt x="28944" y="67675"/>
                  <a:pt x="29182" y="67425"/>
                  <a:pt x="29504" y="67425"/>
                </a:cubicBezTo>
                <a:close/>
                <a:moveTo>
                  <a:pt x="33230" y="67425"/>
                </a:moveTo>
                <a:cubicBezTo>
                  <a:pt x="33528" y="67425"/>
                  <a:pt x="33802" y="67675"/>
                  <a:pt x="33802" y="67985"/>
                </a:cubicBezTo>
                <a:cubicBezTo>
                  <a:pt x="33802" y="68282"/>
                  <a:pt x="33552" y="68556"/>
                  <a:pt x="33230" y="68556"/>
                </a:cubicBezTo>
                <a:cubicBezTo>
                  <a:pt x="32921" y="68556"/>
                  <a:pt x="32671" y="68294"/>
                  <a:pt x="32671" y="67985"/>
                </a:cubicBezTo>
                <a:cubicBezTo>
                  <a:pt x="32671" y="67675"/>
                  <a:pt x="32921" y="67425"/>
                  <a:pt x="33230" y="67425"/>
                </a:cubicBezTo>
                <a:close/>
                <a:moveTo>
                  <a:pt x="36957" y="67425"/>
                </a:moveTo>
                <a:cubicBezTo>
                  <a:pt x="37255" y="67425"/>
                  <a:pt x="37517" y="67675"/>
                  <a:pt x="37517" y="67985"/>
                </a:cubicBezTo>
                <a:cubicBezTo>
                  <a:pt x="37517" y="68282"/>
                  <a:pt x="37267" y="68556"/>
                  <a:pt x="36957" y="68556"/>
                </a:cubicBezTo>
                <a:cubicBezTo>
                  <a:pt x="36648" y="68556"/>
                  <a:pt x="36386" y="68294"/>
                  <a:pt x="36386" y="67985"/>
                </a:cubicBezTo>
                <a:cubicBezTo>
                  <a:pt x="36409" y="67675"/>
                  <a:pt x="36648" y="67425"/>
                  <a:pt x="36957" y="67425"/>
                </a:cubicBezTo>
                <a:close/>
                <a:moveTo>
                  <a:pt x="40672" y="67425"/>
                </a:moveTo>
                <a:cubicBezTo>
                  <a:pt x="40970" y="67425"/>
                  <a:pt x="41243" y="67675"/>
                  <a:pt x="41243" y="67985"/>
                </a:cubicBezTo>
                <a:cubicBezTo>
                  <a:pt x="41243" y="68282"/>
                  <a:pt x="40993" y="68556"/>
                  <a:pt x="40672" y="68556"/>
                </a:cubicBezTo>
                <a:cubicBezTo>
                  <a:pt x="40374" y="68556"/>
                  <a:pt x="40112" y="68294"/>
                  <a:pt x="40112" y="67985"/>
                </a:cubicBezTo>
                <a:cubicBezTo>
                  <a:pt x="40124" y="67675"/>
                  <a:pt x="40362" y="67425"/>
                  <a:pt x="40672" y="67425"/>
                </a:cubicBezTo>
                <a:close/>
                <a:moveTo>
                  <a:pt x="44410" y="67425"/>
                </a:moveTo>
                <a:cubicBezTo>
                  <a:pt x="44708" y="67425"/>
                  <a:pt x="44982" y="67675"/>
                  <a:pt x="44982" y="67985"/>
                </a:cubicBezTo>
                <a:cubicBezTo>
                  <a:pt x="44982" y="68282"/>
                  <a:pt x="44720" y="68556"/>
                  <a:pt x="44410" y="68556"/>
                </a:cubicBezTo>
                <a:cubicBezTo>
                  <a:pt x="44113" y="68556"/>
                  <a:pt x="43851" y="68294"/>
                  <a:pt x="43851" y="67985"/>
                </a:cubicBezTo>
                <a:cubicBezTo>
                  <a:pt x="43851" y="67675"/>
                  <a:pt x="44101" y="67425"/>
                  <a:pt x="44410" y="67425"/>
                </a:cubicBezTo>
                <a:close/>
                <a:moveTo>
                  <a:pt x="48137" y="67425"/>
                </a:moveTo>
                <a:cubicBezTo>
                  <a:pt x="48435" y="67425"/>
                  <a:pt x="48697" y="67675"/>
                  <a:pt x="48697" y="67985"/>
                </a:cubicBezTo>
                <a:cubicBezTo>
                  <a:pt x="48697" y="68282"/>
                  <a:pt x="48447" y="68556"/>
                  <a:pt x="48137" y="68556"/>
                </a:cubicBezTo>
                <a:cubicBezTo>
                  <a:pt x="47839" y="68556"/>
                  <a:pt x="47566" y="68294"/>
                  <a:pt x="47566" y="67985"/>
                </a:cubicBezTo>
                <a:cubicBezTo>
                  <a:pt x="47578" y="67675"/>
                  <a:pt x="47839" y="67425"/>
                  <a:pt x="48137" y="67425"/>
                </a:cubicBezTo>
                <a:close/>
                <a:moveTo>
                  <a:pt x="51864" y="67425"/>
                </a:moveTo>
                <a:cubicBezTo>
                  <a:pt x="52161" y="67425"/>
                  <a:pt x="52435" y="67675"/>
                  <a:pt x="52435" y="67985"/>
                </a:cubicBezTo>
                <a:cubicBezTo>
                  <a:pt x="52435" y="68282"/>
                  <a:pt x="52185" y="68556"/>
                  <a:pt x="51864" y="68556"/>
                </a:cubicBezTo>
                <a:cubicBezTo>
                  <a:pt x="51566" y="68556"/>
                  <a:pt x="51304" y="68294"/>
                  <a:pt x="51304" y="67985"/>
                </a:cubicBezTo>
                <a:cubicBezTo>
                  <a:pt x="51304" y="67675"/>
                  <a:pt x="51554" y="67425"/>
                  <a:pt x="51864" y="67425"/>
                </a:cubicBezTo>
                <a:close/>
                <a:moveTo>
                  <a:pt x="55602" y="67425"/>
                </a:moveTo>
                <a:cubicBezTo>
                  <a:pt x="55900" y="67425"/>
                  <a:pt x="56174" y="67675"/>
                  <a:pt x="56174" y="67985"/>
                </a:cubicBezTo>
                <a:cubicBezTo>
                  <a:pt x="56174" y="68282"/>
                  <a:pt x="55912" y="68556"/>
                  <a:pt x="55602" y="68556"/>
                </a:cubicBezTo>
                <a:cubicBezTo>
                  <a:pt x="55293" y="68556"/>
                  <a:pt x="55043" y="68294"/>
                  <a:pt x="55043" y="67985"/>
                </a:cubicBezTo>
                <a:cubicBezTo>
                  <a:pt x="55043" y="67675"/>
                  <a:pt x="55293" y="67425"/>
                  <a:pt x="55602" y="67425"/>
                </a:cubicBezTo>
                <a:close/>
                <a:moveTo>
                  <a:pt x="59329" y="67425"/>
                </a:moveTo>
                <a:cubicBezTo>
                  <a:pt x="59627" y="67425"/>
                  <a:pt x="59889" y="67675"/>
                  <a:pt x="59889" y="67985"/>
                </a:cubicBezTo>
                <a:cubicBezTo>
                  <a:pt x="59889" y="68282"/>
                  <a:pt x="59639" y="68556"/>
                  <a:pt x="59329" y="68556"/>
                </a:cubicBezTo>
                <a:cubicBezTo>
                  <a:pt x="59008" y="68556"/>
                  <a:pt x="58757" y="68294"/>
                  <a:pt x="58757" y="67985"/>
                </a:cubicBezTo>
                <a:cubicBezTo>
                  <a:pt x="58757" y="67675"/>
                  <a:pt x="59008" y="67425"/>
                  <a:pt x="59329" y="67425"/>
                </a:cubicBezTo>
                <a:close/>
                <a:moveTo>
                  <a:pt x="63056" y="67425"/>
                </a:moveTo>
                <a:cubicBezTo>
                  <a:pt x="63353" y="67425"/>
                  <a:pt x="63627" y="67675"/>
                  <a:pt x="63627" y="67985"/>
                </a:cubicBezTo>
                <a:cubicBezTo>
                  <a:pt x="63627" y="68282"/>
                  <a:pt x="63377" y="68556"/>
                  <a:pt x="63056" y="68556"/>
                </a:cubicBezTo>
                <a:cubicBezTo>
                  <a:pt x="62746" y="68556"/>
                  <a:pt x="62496" y="68294"/>
                  <a:pt x="62496" y="67985"/>
                </a:cubicBezTo>
                <a:cubicBezTo>
                  <a:pt x="62496" y="67675"/>
                  <a:pt x="62746" y="67425"/>
                  <a:pt x="63056" y="67425"/>
                </a:cubicBezTo>
                <a:close/>
                <a:moveTo>
                  <a:pt x="66782" y="67425"/>
                </a:moveTo>
                <a:cubicBezTo>
                  <a:pt x="67080" y="67425"/>
                  <a:pt x="67342" y="67675"/>
                  <a:pt x="67342" y="67985"/>
                </a:cubicBezTo>
                <a:cubicBezTo>
                  <a:pt x="67342" y="68282"/>
                  <a:pt x="67092" y="68556"/>
                  <a:pt x="66782" y="68556"/>
                </a:cubicBezTo>
                <a:cubicBezTo>
                  <a:pt x="66473" y="68556"/>
                  <a:pt x="66211" y="68294"/>
                  <a:pt x="66211" y="67985"/>
                </a:cubicBezTo>
                <a:cubicBezTo>
                  <a:pt x="66235" y="67675"/>
                  <a:pt x="66473" y="67425"/>
                  <a:pt x="66782" y="67425"/>
                </a:cubicBezTo>
                <a:close/>
                <a:moveTo>
                  <a:pt x="70509" y="67425"/>
                </a:moveTo>
                <a:cubicBezTo>
                  <a:pt x="70807" y="67425"/>
                  <a:pt x="71080" y="67675"/>
                  <a:pt x="71080" y="67985"/>
                </a:cubicBezTo>
                <a:cubicBezTo>
                  <a:pt x="71080" y="68282"/>
                  <a:pt x="70830" y="68556"/>
                  <a:pt x="70509" y="68556"/>
                </a:cubicBezTo>
                <a:cubicBezTo>
                  <a:pt x="70199" y="68556"/>
                  <a:pt x="69949" y="68294"/>
                  <a:pt x="69949" y="67985"/>
                </a:cubicBezTo>
                <a:cubicBezTo>
                  <a:pt x="69949" y="67675"/>
                  <a:pt x="70199" y="67425"/>
                  <a:pt x="70509" y="67425"/>
                </a:cubicBezTo>
                <a:close/>
                <a:moveTo>
                  <a:pt x="74236" y="67425"/>
                </a:moveTo>
                <a:cubicBezTo>
                  <a:pt x="74533" y="67425"/>
                  <a:pt x="74795" y="67675"/>
                  <a:pt x="74795" y="67985"/>
                </a:cubicBezTo>
                <a:cubicBezTo>
                  <a:pt x="74795" y="68282"/>
                  <a:pt x="74545" y="68556"/>
                  <a:pt x="74236" y="68556"/>
                </a:cubicBezTo>
                <a:cubicBezTo>
                  <a:pt x="73938" y="68556"/>
                  <a:pt x="73676" y="68294"/>
                  <a:pt x="73676" y="67985"/>
                </a:cubicBezTo>
                <a:cubicBezTo>
                  <a:pt x="73676" y="67675"/>
                  <a:pt x="73926" y="67425"/>
                  <a:pt x="74236" y="67425"/>
                </a:cubicBezTo>
                <a:close/>
                <a:moveTo>
                  <a:pt x="77855" y="67425"/>
                </a:moveTo>
                <a:cubicBezTo>
                  <a:pt x="78153" y="67425"/>
                  <a:pt x="78415" y="67675"/>
                  <a:pt x="78415" y="67985"/>
                </a:cubicBezTo>
                <a:cubicBezTo>
                  <a:pt x="78415" y="68282"/>
                  <a:pt x="78165" y="68556"/>
                  <a:pt x="77855" y="68556"/>
                </a:cubicBezTo>
                <a:cubicBezTo>
                  <a:pt x="77546" y="68556"/>
                  <a:pt x="77284" y="68294"/>
                  <a:pt x="77284" y="67985"/>
                </a:cubicBezTo>
                <a:cubicBezTo>
                  <a:pt x="77284" y="67675"/>
                  <a:pt x="77546" y="67425"/>
                  <a:pt x="77855" y="67425"/>
                </a:cubicBezTo>
                <a:close/>
                <a:moveTo>
                  <a:pt x="81570" y="67425"/>
                </a:moveTo>
                <a:cubicBezTo>
                  <a:pt x="81868" y="67425"/>
                  <a:pt x="82141" y="67675"/>
                  <a:pt x="82141" y="67985"/>
                </a:cubicBezTo>
                <a:cubicBezTo>
                  <a:pt x="82141" y="68282"/>
                  <a:pt x="81879" y="68556"/>
                  <a:pt x="81570" y="68556"/>
                </a:cubicBezTo>
                <a:cubicBezTo>
                  <a:pt x="81260" y="68556"/>
                  <a:pt x="81010" y="68294"/>
                  <a:pt x="81010" y="67985"/>
                </a:cubicBezTo>
                <a:cubicBezTo>
                  <a:pt x="81022" y="67675"/>
                  <a:pt x="81260" y="67425"/>
                  <a:pt x="81570" y="67425"/>
                </a:cubicBezTo>
                <a:close/>
                <a:moveTo>
                  <a:pt x="85308" y="67425"/>
                </a:moveTo>
                <a:cubicBezTo>
                  <a:pt x="85606" y="67425"/>
                  <a:pt x="85880" y="67675"/>
                  <a:pt x="85880" y="67985"/>
                </a:cubicBezTo>
                <a:cubicBezTo>
                  <a:pt x="85880" y="68282"/>
                  <a:pt x="85618" y="68556"/>
                  <a:pt x="85308" y="68556"/>
                </a:cubicBezTo>
                <a:cubicBezTo>
                  <a:pt x="84999" y="68556"/>
                  <a:pt x="84749" y="68294"/>
                  <a:pt x="84749" y="67985"/>
                </a:cubicBezTo>
                <a:cubicBezTo>
                  <a:pt x="84749" y="67675"/>
                  <a:pt x="84999" y="67425"/>
                  <a:pt x="85308" y="67425"/>
                </a:cubicBezTo>
                <a:close/>
                <a:moveTo>
                  <a:pt x="89035" y="67425"/>
                </a:moveTo>
                <a:cubicBezTo>
                  <a:pt x="89333" y="67425"/>
                  <a:pt x="89595" y="67675"/>
                  <a:pt x="89595" y="67985"/>
                </a:cubicBezTo>
                <a:cubicBezTo>
                  <a:pt x="89595" y="68282"/>
                  <a:pt x="89345" y="68556"/>
                  <a:pt x="89035" y="68556"/>
                </a:cubicBezTo>
                <a:cubicBezTo>
                  <a:pt x="88714" y="68556"/>
                  <a:pt x="88464" y="68294"/>
                  <a:pt x="88464" y="67985"/>
                </a:cubicBezTo>
                <a:cubicBezTo>
                  <a:pt x="88475" y="67675"/>
                  <a:pt x="88714" y="67425"/>
                  <a:pt x="89035" y="67425"/>
                </a:cubicBezTo>
                <a:close/>
                <a:moveTo>
                  <a:pt x="92762" y="67425"/>
                </a:moveTo>
                <a:cubicBezTo>
                  <a:pt x="93059" y="67425"/>
                  <a:pt x="93333" y="67675"/>
                  <a:pt x="93333" y="67985"/>
                </a:cubicBezTo>
                <a:cubicBezTo>
                  <a:pt x="93333" y="68282"/>
                  <a:pt x="93071" y="68556"/>
                  <a:pt x="92762" y="68556"/>
                </a:cubicBezTo>
                <a:cubicBezTo>
                  <a:pt x="92452" y="68556"/>
                  <a:pt x="92202" y="68294"/>
                  <a:pt x="92202" y="67985"/>
                </a:cubicBezTo>
                <a:cubicBezTo>
                  <a:pt x="92202" y="67675"/>
                  <a:pt x="92452" y="67425"/>
                  <a:pt x="92762" y="67425"/>
                </a:cubicBezTo>
                <a:close/>
                <a:moveTo>
                  <a:pt x="96488" y="67425"/>
                </a:moveTo>
                <a:cubicBezTo>
                  <a:pt x="96786" y="67425"/>
                  <a:pt x="97048" y="67675"/>
                  <a:pt x="97048" y="67985"/>
                </a:cubicBezTo>
                <a:cubicBezTo>
                  <a:pt x="97048" y="68282"/>
                  <a:pt x="96798" y="68556"/>
                  <a:pt x="96488" y="68556"/>
                </a:cubicBezTo>
                <a:cubicBezTo>
                  <a:pt x="96191" y="68556"/>
                  <a:pt x="95917" y="68294"/>
                  <a:pt x="95917" y="67985"/>
                </a:cubicBezTo>
                <a:cubicBezTo>
                  <a:pt x="95917" y="67675"/>
                  <a:pt x="96179" y="67425"/>
                  <a:pt x="96488" y="67425"/>
                </a:cubicBezTo>
                <a:close/>
                <a:moveTo>
                  <a:pt x="100203" y="67425"/>
                </a:moveTo>
                <a:cubicBezTo>
                  <a:pt x="100501" y="67425"/>
                  <a:pt x="100775" y="67675"/>
                  <a:pt x="100775" y="67985"/>
                </a:cubicBezTo>
                <a:cubicBezTo>
                  <a:pt x="100775" y="68282"/>
                  <a:pt x="100513" y="68556"/>
                  <a:pt x="100203" y="68556"/>
                </a:cubicBezTo>
                <a:cubicBezTo>
                  <a:pt x="99905" y="68556"/>
                  <a:pt x="99644" y="68294"/>
                  <a:pt x="99644" y="67985"/>
                </a:cubicBezTo>
                <a:cubicBezTo>
                  <a:pt x="99655" y="67675"/>
                  <a:pt x="99894" y="67425"/>
                  <a:pt x="100203" y="67425"/>
                </a:cubicBezTo>
                <a:close/>
                <a:moveTo>
                  <a:pt x="103942" y="67425"/>
                </a:moveTo>
                <a:cubicBezTo>
                  <a:pt x="104239" y="67425"/>
                  <a:pt x="104513" y="67675"/>
                  <a:pt x="104513" y="67985"/>
                </a:cubicBezTo>
                <a:cubicBezTo>
                  <a:pt x="104513" y="68282"/>
                  <a:pt x="104251" y="68556"/>
                  <a:pt x="103942" y="68556"/>
                </a:cubicBezTo>
                <a:cubicBezTo>
                  <a:pt x="103644" y="68556"/>
                  <a:pt x="103382" y="68294"/>
                  <a:pt x="103382" y="67985"/>
                </a:cubicBezTo>
                <a:cubicBezTo>
                  <a:pt x="103382" y="67675"/>
                  <a:pt x="103632" y="67425"/>
                  <a:pt x="103942" y="67425"/>
                </a:cubicBezTo>
                <a:close/>
                <a:moveTo>
                  <a:pt x="107668" y="67425"/>
                </a:moveTo>
                <a:cubicBezTo>
                  <a:pt x="107966" y="67425"/>
                  <a:pt x="108228" y="67675"/>
                  <a:pt x="108228" y="67985"/>
                </a:cubicBezTo>
                <a:cubicBezTo>
                  <a:pt x="108228" y="68282"/>
                  <a:pt x="107978" y="68556"/>
                  <a:pt x="107668" y="68556"/>
                </a:cubicBezTo>
                <a:cubicBezTo>
                  <a:pt x="107371" y="68556"/>
                  <a:pt x="107097" y="68294"/>
                  <a:pt x="107097" y="67985"/>
                </a:cubicBezTo>
                <a:cubicBezTo>
                  <a:pt x="107109" y="67675"/>
                  <a:pt x="107347" y="67425"/>
                  <a:pt x="107668" y="67425"/>
                </a:cubicBezTo>
                <a:close/>
                <a:moveTo>
                  <a:pt x="111395" y="67425"/>
                </a:moveTo>
                <a:cubicBezTo>
                  <a:pt x="111693" y="67425"/>
                  <a:pt x="111967" y="67675"/>
                  <a:pt x="111967" y="67985"/>
                </a:cubicBezTo>
                <a:cubicBezTo>
                  <a:pt x="111967" y="68282"/>
                  <a:pt x="111705" y="68556"/>
                  <a:pt x="111395" y="68556"/>
                </a:cubicBezTo>
                <a:cubicBezTo>
                  <a:pt x="111085" y="68556"/>
                  <a:pt x="110835" y="68294"/>
                  <a:pt x="110835" y="67985"/>
                </a:cubicBezTo>
                <a:cubicBezTo>
                  <a:pt x="110835" y="67675"/>
                  <a:pt x="111085" y="67425"/>
                  <a:pt x="111395" y="67425"/>
                </a:cubicBezTo>
                <a:close/>
                <a:moveTo>
                  <a:pt x="115122" y="67425"/>
                </a:moveTo>
                <a:cubicBezTo>
                  <a:pt x="115419" y="67425"/>
                  <a:pt x="115681" y="67675"/>
                  <a:pt x="115681" y="67985"/>
                </a:cubicBezTo>
                <a:cubicBezTo>
                  <a:pt x="115681" y="68282"/>
                  <a:pt x="115431" y="68556"/>
                  <a:pt x="115122" y="68556"/>
                </a:cubicBezTo>
                <a:cubicBezTo>
                  <a:pt x="114812" y="68556"/>
                  <a:pt x="114550" y="68294"/>
                  <a:pt x="114550" y="67985"/>
                </a:cubicBezTo>
                <a:cubicBezTo>
                  <a:pt x="114574" y="67675"/>
                  <a:pt x="114812" y="67425"/>
                  <a:pt x="115122" y="67425"/>
                </a:cubicBezTo>
                <a:close/>
                <a:moveTo>
                  <a:pt x="118860" y="67425"/>
                </a:moveTo>
                <a:cubicBezTo>
                  <a:pt x="119158" y="67425"/>
                  <a:pt x="119420" y="67675"/>
                  <a:pt x="119420" y="67985"/>
                </a:cubicBezTo>
                <a:cubicBezTo>
                  <a:pt x="119420" y="68282"/>
                  <a:pt x="119170" y="68556"/>
                  <a:pt x="118860" y="68556"/>
                </a:cubicBezTo>
                <a:cubicBezTo>
                  <a:pt x="118539" y="68556"/>
                  <a:pt x="118289" y="68294"/>
                  <a:pt x="118289" y="67985"/>
                </a:cubicBezTo>
                <a:cubicBezTo>
                  <a:pt x="118289" y="67675"/>
                  <a:pt x="118539" y="67425"/>
                  <a:pt x="118860" y="67425"/>
                </a:cubicBezTo>
                <a:close/>
                <a:moveTo>
                  <a:pt x="122575" y="67425"/>
                </a:moveTo>
                <a:cubicBezTo>
                  <a:pt x="122873" y="67425"/>
                  <a:pt x="123146" y="67675"/>
                  <a:pt x="123146" y="67985"/>
                </a:cubicBezTo>
                <a:cubicBezTo>
                  <a:pt x="123146" y="68282"/>
                  <a:pt x="122885" y="68556"/>
                  <a:pt x="122575" y="68556"/>
                </a:cubicBezTo>
                <a:cubicBezTo>
                  <a:pt x="122265" y="68556"/>
                  <a:pt x="122015" y="68294"/>
                  <a:pt x="122015" y="67985"/>
                </a:cubicBezTo>
                <a:cubicBezTo>
                  <a:pt x="122027" y="67675"/>
                  <a:pt x="122277" y="67425"/>
                  <a:pt x="122575" y="67425"/>
                </a:cubicBezTo>
                <a:close/>
                <a:moveTo>
                  <a:pt x="126314" y="67425"/>
                </a:moveTo>
                <a:cubicBezTo>
                  <a:pt x="126611" y="67425"/>
                  <a:pt x="126873" y="67675"/>
                  <a:pt x="126873" y="67985"/>
                </a:cubicBezTo>
                <a:cubicBezTo>
                  <a:pt x="126873" y="68282"/>
                  <a:pt x="126623" y="68556"/>
                  <a:pt x="126314" y="68556"/>
                </a:cubicBezTo>
                <a:cubicBezTo>
                  <a:pt x="126004" y="68556"/>
                  <a:pt x="125742" y="68294"/>
                  <a:pt x="125742" y="67985"/>
                </a:cubicBezTo>
                <a:cubicBezTo>
                  <a:pt x="125742" y="67675"/>
                  <a:pt x="126004" y="67425"/>
                  <a:pt x="126314" y="67425"/>
                </a:cubicBezTo>
                <a:close/>
                <a:moveTo>
                  <a:pt x="130028" y="67425"/>
                </a:moveTo>
                <a:cubicBezTo>
                  <a:pt x="130326" y="67425"/>
                  <a:pt x="130600" y="67675"/>
                  <a:pt x="130600" y="67985"/>
                </a:cubicBezTo>
                <a:cubicBezTo>
                  <a:pt x="130600" y="68282"/>
                  <a:pt x="130350" y="68556"/>
                  <a:pt x="130028" y="68556"/>
                </a:cubicBezTo>
                <a:cubicBezTo>
                  <a:pt x="129731" y="68556"/>
                  <a:pt x="129469" y="68294"/>
                  <a:pt x="129469" y="67985"/>
                </a:cubicBezTo>
                <a:cubicBezTo>
                  <a:pt x="129469" y="67675"/>
                  <a:pt x="129719" y="67425"/>
                  <a:pt x="130028" y="67425"/>
                </a:cubicBezTo>
                <a:close/>
                <a:moveTo>
                  <a:pt x="133767" y="67425"/>
                </a:moveTo>
                <a:cubicBezTo>
                  <a:pt x="134065" y="67425"/>
                  <a:pt x="134326" y="67675"/>
                  <a:pt x="134326" y="67985"/>
                </a:cubicBezTo>
                <a:cubicBezTo>
                  <a:pt x="134326" y="68282"/>
                  <a:pt x="134076" y="68556"/>
                  <a:pt x="133767" y="68556"/>
                </a:cubicBezTo>
                <a:cubicBezTo>
                  <a:pt x="133469" y="68556"/>
                  <a:pt x="133207" y="68294"/>
                  <a:pt x="133207" y="67985"/>
                </a:cubicBezTo>
                <a:cubicBezTo>
                  <a:pt x="133207" y="67675"/>
                  <a:pt x="133457" y="67425"/>
                  <a:pt x="133767" y="67425"/>
                </a:cubicBezTo>
                <a:close/>
                <a:moveTo>
                  <a:pt x="137494" y="67425"/>
                </a:moveTo>
                <a:cubicBezTo>
                  <a:pt x="137791" y="67425"/>
                  <a:pt x="138053" y="67675"/>
                  <a:pt x="138053" y="67985"/>
                </a:cubicBezTo>
                <a:cubicBezTo>
                  <a:pt x="138053" y="68282"/>
                  <a:pt x="137803" y="68556"/>
                  <a:pt x="137494" y="68556"/>
                </a:cubicBezTo>
                <a:cubicBezTo>
                  <a:pt x="137196" y="68556"/>
                  <a:pt x="136922" y="68294"/>
                  <a:pt x="136922" y="67985"/>
                </a:cubicBezTo>
                <a:cubicBezTo>
                  <a:pt x="136934" y="67675"/>
                  <a:pt x="137172" y="67425"/>
                  <a:pt x="137494" y="67425"/>
                </a:cubicBezTo>
                <a:close/>
                <a:moveTo>
                  <a:pt x="141220" y="67425"/>
                </a:moveTo>
                <a:cubicBezTo>
                  <a:pt x="141518" y="67425"/>
                  <a:pt x="141792" y="67675"/>
                  <a:pt x="141792" y="67985"/>
                </a:cubicBezTo>
                <a:cubicBezTo>
                  <a:pt x="141792" y="68282"/>
                  <a:pt x="141530" y="68556"/>
                  <a:pt x="141220" y="68556"/>
                </a:cubicBezTo>
                <a:cubicBezTo>
                  <a:pt x="140911" y="68556"/>
                  <a:pt x="140661" y="68294"/>
                  <a:pt x="140661" y="67985"/>
                </a:cubicBezTo>
                <a:cubicBezTo>
                  <a:pt x="140661" y="67675"/>
                  <a:pt x="140911" y="67425"/>
                  <a:pt x="141220" y="67425"/>
                </a:cubicBezTo>
                <a:close/>
                <a:moveTo>
                  <a:pt x="144947" y="67425"/>
                </a:moveTo>
                <a:cubicBezTo>
                  <a:pt x="145244" y="67425"/>
                  <a:pt x="145506" y="67675"/>
                  <a:pt x="145506" y="67985"/>
                </a:cubicBezTo>
                <a:cubicBezTo>
                  <a:pt x="145506" y="68282"/>
                  <a:pt x="145256" y="68556"/>
                  <a:pt x="144947" y="68556"/>
                </a:cubicBezTo>
                <a:cubicBezTo>
                  <a:pt x="144637" y="68556"/>
                  <a:pt x="144375" y="68294"/>
                  <a:pt x="144375" y="67985"/>
                </a:cubicBezTo>
                <a:cubicBezTo>
                  <a:pt x="144399" y="67675"/>
                  <a:pt x="144637" y="67425"/>
                  <a:pt x="144947" y="67425"/>
                </a:cubicBezTo>
                <a:close/>
                <a:moveTo>
                  <a:pt x="148685" y="67425"/>
                </a:moveTo>
                <a:cubicBezTo>
                  <a:pt x="148983" y="67425"/>
                  <a:pt x="149245" y="67675"/>
                  <a:pt x="149245" y="67985"/>
                </a:cubicBezTo>
                <a:cubicBezTo>
                  <a:pt x="149245" y="68282"/>
                  <a:pt x="148995" y="68556"/>
                  <a:pt x="148685" y="68556"/>
                </a:cubicBezTo>
                <a:cubicBezTo>
                  <a:pt x="148364" y="68556"/>
                  <a:pt x="148114" y="68294"/>
                  <a:pt x="148114" y="67985"/>
                </a:cubicBezTo>
                <a:cubicBezTo>
                  <a:pt x="148114" y="67675"/>
                  <a:pt x="148364" y="67425"/>
                  <a:pt x="148685" y="67425"/>
                </a:cubicBezTo>
                <a:close/>
                <a:moveTo>
                  <a:pt x="152400" y="67425"/>
                </a:moveTo>
                <a:cubicBezTo>
                  <a:pt x="152698" y="67425"/>
                  <a:pt x="152972" y="67675"/>
                  <a:pt x="152972" y="67985"/>
                </a:cubicBezTo>
                <a:cubicBezTo>
                  <a:pt x="152972" y="68282"/>
                  <a:pt x="152710" y="68556"/>
                  <a:pt x="152400" y="68556"/>
                </a:cubicBezTo>
                <a:cubicBezTo>
                  <a:pt x="152091" y="68556"/>
                  <a:pt x="151841" y="68294"/>
                  <a:pt x="151841" y="67985"/>
                </a:cubicBezTo>
                <a:cubicBezTo>
                  <a:pt x="151852" y="67675"/>
                  <a:pt x="152091" y="67425"/>
                  <a:pt x="152400" y="67425"/>
                </a:cubicBezTo>
                <a:close/>
                <a:moveTo>
                  <a:pt x="156139" y="67425"/>
                </a:moveTo>
                <a:cubicBezTo>
                  <a:pt x="156436" y="67425"/>
                  <a:pt x="156698" y="67675"/>
                  <a:pt x="156698" y="67985"/>
                </a:cubicBezTo>
                <a:cubicBezTo>
                  <a:pt x="156698" y="68282"/>
                  <a:pt x="156448" y="68556"/>
                  <a:pt x="156139" y="68556"/>
                </a:cubicBezTo>
                <a:cubicBezTo>
                  <a:pt x="155829" y="68556"/>
                  <a:pt x="155567" y="68294"/>
                  <a:pt x="155567" y="67985"/>
                </a:cubicBezTo>
                <a:cubicBezTo>
                  <a:pt x="155567" y="67675"/>
                  <a:pt x="155829" y="67425"/>
                  <a:pt x="156139" y="67425"/>
                </a:cubicBezTo>
                <a:close/>
                <a:moveTo>
                  <a:pt x="159853" y="67425"/>
                </a:moveTo>
                <a:cubicBezTo>
                  <a:pt x="160151" y="67425"/>
                  <a:pt x="160425" y="67675"/>
                  <a:pt x="160425" y="67985"/>
                </a:cubicBezTo>
                <a:cubicBezTo>
                  <a:pt x="160425" y="68282"/>
                  <a:pt x="160163" y="68556"/>
                  <a:pt x="159853" y="68556"/>
                </a:cubicBezTo>
                <a:cubicBezTo>
                  <a:pt x="159544" y="68556"/>
                  <a:pt x="159294" y="68294"/>
                  <a:pt x="159294" y="67985"/>
                </a:cubicBezTo>
                <a:cubicBezTo>
                  <a:pt x="159306" y="67675"/>
                  <a:pt x="159544" y="67425"/>
                  <a:pt x="159853" y="67425"/>
                </a:cubicBezTo>
                <a:close/>
                <a:moveTo>
                  <a:pt x="1548" y="69294"/>
                </a:moveTo>
                <a:cubicBezTo>
                  <a:pt x="1846" y="69294"/>
                  <a:pt x="2119" y="69544"/>
                  <a:pt x="2119" y="69866"/>
                </a:cubicBezTo>
                <a:cubicBezTo>
                  <a:pt x="2119" y="70163"/>
                  <a:pt x="1858" y="70425"/>
                  <a:pt x="1548" y="70425"/>
                </a:cubicBezTo>
                <a:cubicBezTo>
                  <a:pt x="1238" y="70425"/>
                  <a:pt x="988" y="70175"/>
                  <a:pt x="988" y="69866"/>
                </a:cubicBezTo>
                <a:cubicBezTo>
                  <a:pt x="988" y="69544"/>
                  <a:pt x="1238" y="69294"/>
                  <a:pt x="1548" y="69294"/>
                </a:cubicBezTo>
                <a:close/>
                <a:moveTo>
                  <a:pt x="5287" y="69294"/>
                </a:moveTo>
                <a:cubicBezTo>
                  <a:pt x="5596" y="69294"/>
                  <a:pt x="5846" y="69544"/>
                  <a:pt x="5846" y="69866"/>
                </a:cubicBezTo>
                <a:cubicBezTo>
                  <a:pt x="5846" y="70175"/>
                  <a:pt x="5596" y="70425"/>
                  <a:pt x="5287" y="70425"/>
                </a:cubicBezTo>
                <a:cubicBezTo>
                  <a:pt x="4977" y="70425"/>
                  <a:pt x="4715" y="70175"/>
                  <a:pt x="4715" y="69866"/>
                </a:cubicBezTo>
                <a:cubicBezTo>
                  <a:pt x="4715" y="69532"/>
                  <a:pt x="4977" y="69294"/>
                  <a:pt x="5287" y="69294"/>
                </a:cubicBezTo>
                <a:close/>
                <a:moveTo>
                  <a:pt x="9001" y="69294"/>
                </a:moveTo>
                <a:cubicBezTo>
                  <a:pt x="9299" y="69294"/>
                  <a:pt x="9573" y="69544"/>
                  <a:pt x="9573" y="69866"/>
                </a:cubicBezTo>
                <a:cubicBezTo>
                  <a:pt x="9573" y="70163"/>
                  <a:pt x="9323" y="70425"/>
                  <a:pt x="9001" y="70425"/>
                </a:cubicBezTo>
                <a:cubicBezTo>
                  <a:pt x="8704" y="70425"/>
                  <a:pt x="8442" y="70175"/>
                  <a:pt x="8442" y="69866"/>
                </a:cubicBezTo>
                <a:cubicBezTo>
                  <a:pt x="8442" y="69544"/>
                  <a:pt x="8692" y="69294"/>
                  <a:pt x="9001" y="69294"/>
                </a:cubicBezTo>
                <a:close/>
                <a:moveTo>
                  <a:pt x="12728" y="69294"/>
                </a:moveTo>
                <a:cubicBezTo>
                  <a:pt x="13037" y="69294"/>
                  <a:pt x="13288" y="69544"/>
                  <a:pt x="13288" y="69866"/>
                </a:cubicBezTo>
                <a:cubicBezTo>
                  <a:pt x="13288" y="70175"/>
                  <a:pt x="13037" y="70425"/>
                  <a:pt x="12728" y="70425"/>
                </a:cubicBezTo>
                <a:cubicBezTo>
                  <a:pt x="12418" y="70425"/>
                  <a:pt x="12156" y="70175"/>
                  <a:pt x="12156" y="69866"/>
                </a:cubicBezTo>
                <a:cubicBezTo>
                  <a:pt x="12180" y="69532"/>
                  <a:pt x="12418" y="69294"/>
                  <a:pt x="12728" y="69294"/>
                </a:cubicBezTo>
                <a:close/>
                <a:moveTo>
                  <a:pt x="16466" y="69294"/>
                </a:moveTo>
                <a:cubicBezTo>
                  <a:pt x="16764" y="69294"/>
                  <a:pt x="17026" y="69544"/>
                  <a:pt x="17026" y="69866"/>
                </a:cubicBezTo>
                <a:cubicBezTo>
                  <a:pt x="17026" y="70163"/>
                  <a:pt x="16776" y="70425"/>
                  <a:pt x="16466" y="70425"/>
                </a:cubicBezTo>
                <a:cubicBezTo>
                  <a:pt x="16169" y="70425"/>
                  <a:pt x="15895" y="70175"/>
                  <a:pt x="15895" y="69866"/>
                </a:cubicBezTo>
                <a:cubicBezTo>
                  <a:pt x="15895" y="69544"/>
                  <a:pt x="16145" y="69294"/>
                  <a:pt x="16466" y="69294"/>
                </a:cubicBezTo>
                <a:close/>
                <a:moveTo>
                  <a:pt x="20181" y="69294"/>
                </a:moveTo>
                <a:cubicBezTo>
                  <a:pt x="20491" y="69294"/>
                  <a:pt x="20753" y="69544"/>
                  <a:pt x="20753" y="69866"/>
                </a:cubicBezTo>
                <a:cubicBezTo>
                  <a:pt x="20753" y="70175"/>
                  <a:pt x="20491" y="70425"/>
                  <a:pt x="20181" y="70425"/>
                </a:cubicBezTo>
                <a:cubicBezTo>
                  <a:pt x="19872" y="70425"/>
                  <a:pt x="19622" y="70175"/>
                  <a:pt x="19622" y="69866"/>
                </a:cubicBezTo>
                <a:cubicBezTo>
                  <a:pt x="19634" y="69532"/>
                  <a:pt x="19872" y="69294"/>
                  <a:pt x="20181" y="69294"/>
                </a:cubicBezTo>
                <a:close/>
                <a:moveTo>
                  <a:pt x="23920" y="69294"/>
                </a:moveTo>
                <a:cubicBezTo>
                  <a:pt x="24217" y="69294"/>
                  <a:pt x="24479" y="69544"/>
                  <a:pt x="24479" y="69866"/>
                </a:cubicBezTo>
                <a:cubicBezTo>
                  <a:pt x="24479" y="70163"/>
                  <a:pt x="24229" y="70425"/>
                  <a:pt x="23920" y="70425"/>
                </a:cubicBezTo>
                <a:cubicBezTo>
                  <a:pt x="23610" y="70425"/>
                  <a:pt x="23348" y="70175"/>
                  <a:pt x="23348" y="69866"/>
                </a:cubicBezTo>
                <a:cubicBezTo>
                  <a:pt x="23348" y="69544"/>
                  <a:pt x="23610" y="69294"/>
                  <a:pt x="23920" y="69294"/>
                </a:cubicBezTo>
                <a:close/>
                <a:moveTo>
                  <a:pt x="27635" y="69294"/>
                </a:moveTo>
                <a:cubicBezTo>
                  <a:pt x="27956" y="69294"/>
                  <a:pt x="28206" y="69544"/>
                  <a:pt x="28206" y="69866"/>
                </a:cubicBezTo>
                <a:cubicBezTo>
                  <a:pt x="28206" y="70175"/>
                  <a:pt x="27956" y="70425"/>
                  <a:pt x="27635" y="70425"/>
                </a:cubicBezTo>
                <a:cubicBezTo>
                  <a:pt x="27325" y="70425"/>
                  <a:pt x="27075" y="70175"/>
                  <a:pt x="27075" y="69866"/>
                </a:cubicBezTo>
                <a:cubicBezTo>
                  <a:pt x="27087" y="69532"/>
                  <a:pt x="27325" y="69294"/>
                  <a:pt x="27635" y="69294"/>
                </a:cubicBezTo>
                <a:close/>
                <a:moveTo>
                  <a:pt x="31373" y="69294"/>
                </a:moveTo>
                <a:cubicBezTo>
                  <a:pt x="31671" y="69294"/>
                  <a:pt x="31945" y="69544"/>
                  <a:pt x="31945" y="69866"/>
                </a:cubicBezTo>
                <a:cubicBezTo>
                  <a:pt x="31945" y="70163"/>
                  <a:pt x="31683" y="70425"/>
                  <a:pt x="31373" y="70425"/>
                </a:cubicBezTo>
                <a:cubicBezTo>
                  <a:pt x="31064" y="70425"/>
                  <a:pt x="30814" y="70175"/>
                  <a:pt x="30814" y="69866"/>
                </a:cubicBezTo>
                <a:cubicBezTo>
                  <a:pt x="30814" y="69544"/>
                  <a:pt x="31064" y="69294"/>
                  <a:pt x="31373" y="69294"/>
                </a:cubicBezTo>
                <a:close/>
                <a:moveTo>
                  <a:pt x="35100" y="69294"/>
                </a:moveTo>
                <a:cubicBezTo>
                  <a:pt x="35409" y="69294"/>
                  <a:pt x="35659" y="69544"/>
                  <a:pt x="35659" y="69866"/>
                </a:cubicBezTo>
                <a:cubicBezTo>
                  <a:pt x="35659" y="70175"/>
                  <a:pt x="35409" y="70425"/>
                  <a:pt x="35100" y="70425"/>
                </a:cubicBezTo>
                <a:cubicBezTo>
                  <a:pt x="34778" y="70425"/>
                  <a:pt x="34528" y="70175"/>
                  <a:pt x="34528" y="69866"/>
                </a:cubicBezTo>
                <a:cubicBezTo>
                  <a:pt x="34540" y="69532"/>
                  <a:pt x="34778" y="69294"/>
                  <a:pt x="35100" y="69294"/>
                </a:cubicBezTo>
                <a:close/>
                <a:moveTo>
                  <a:pt x="38815" y="69294"/>
                </a:moveTo>
                <a:cubicBezTo>
                  <a:pt x="39112" y="69294"/>
                  <a:pt x="39386" y="69544"/>
                  <a:pt x="39386" y="69866"/>
                </a:cubicBezTo>
                <a:cubicBezTo>
                  <a:pt x="39386" y="70163"/>
                  <a:pt x="39124" y="70425"/>
                  <a:pt x="38815" y="70425"/>
                </a:cubicBezTo>
                <a:cubicBezTo>
                  <a:pt x="38517" y="70425"/>
                  <a:pt x="38255" y="70175"/>
                  <a:pt x="38255" y="69866"/>
                </a:cubicBezTo>
                <a:cubicBezTo>
                  <a:pt x="38267" y="69544"/>
                  <a:pt x="38505" y="69294"/>
                  <a:pt x="38815" y="69294"/>
                </a:cubicBezTo>
                <a:close/>
                <a:moveTo>
                  <a:pt x="42553" y="69294"/>
                </a:moveTo>
                <a:cubicBezTo>
                  <a:pt x="42863" y="69294"/>
                  <a:pt x="43113" y="69544"/>
                  <a:pt x="43113" y="69866"/>
                </a:cubicBezTo>
                <a:cubicBezTo>
                  <a:pt x="43113" y="70175"/>
                  <a:pt x="42863" y="70425"/>
                  <a:pt x="42553" y="70425"/>
                </a:cubicBezTo>
                <a:cubicBezTo>
                  <a:pt x="42232" y="70425"/>
                  <a:pt x="41982" y="70175"/>
                  <a:pt x="41982" y="69866"/>
                </a:cubicBezTo>
                <a:cubicBezTo>
                  <a:pt x="41982" y="69532"/>
                  <a:pt x="42244" y="69294"/>
                  <a:pt x="42553" y="69294"/>
                </a:cubicBezTo>
                <a:close/>
                <a:moveTo>
                  <a:pt x="46268" y="69294"/>
                </a:moveTo>
                <a:cubicBezTo>
                  <a:pt x="46565" y="69294"/>
                  <a:pt x="46839" y="69544"/>
                  <a:pt x="46839" y="69866"/>
                </a:cubicBezTo>
                <a:cubicBezTo>
                  <a:pt x="46839" y="70163"/>
                  <a:pt x="46589" y="70425"/>
                  <a:pt x="46268" y="70425"/>
                </a:cubicBezTo>
                <a:cubicBezTo>
                  <a:pt x="45970" y="70425"/>
                  <a:pt x="45708" y="70175"/>
                  <a:pt x="45708" y="69866"/>
                </a:cubicBezTo>
                <a:cubicBezTo>
                  <a:pt x="45720" y="69544"/>
                  <a:pt x="45958" y="69294"/>
                  <a:pt x="46268" y="69294"/>
                </a:cubicBezTo>
                <a:close/>
                <a:moveTo>
                  <a:pt x="50006" y="69294"/>
                </a:moveTo>
                <a:cubicBezTo>
                  <a:pt x="50316" y="69294"/>
                  <a:pt x="50578" y="69544"/>
                  <a:pt x="50578" y="69866"/>
                </a:cubicBezTo>
                <a:cubicBezTo>
                  <a:pt x="50578" y="70175"/>
                  <a:pt x="50316" y="70425"/>
                  <a:pt x="50006" y="70425"/>
                </a:cubicBezTo>
                <a:cubicBezTo>
                  <a:pt x="49697" y="70425"/>
                  <a:pt x="49447" y="70175"/>
                  <a:pt x="49447" y="69866"/>
                </a:cubicBezTo>
                <a:cubicBezTo>
                  <a:pt x="49447" y="69532"/>
                  <a:pt x="49697" y="69294"/>
                  <a:pt x="50006" y="69294"/>
                </a:cubicBezTo>
                <a:close/>
                <a:moveTo>
                  <a:pt x="53733" y="69294"/>
                </a:moveTo>
                <a:cubicBezTo>
                  <a:pt x="54031" y="69294"/>
                  <a:pt x="54293" y="69544"/>
                  <a:pt x="54293" y="69866"/>
                </a:cubicBezTo>
                <a:cubicBezTo>
                  <a:pt x="54293" y="70163"/>
                  <a:pt x="54043" y="70425"/>
                  <a:pt x="53733" y="70425"/>
                </a:cubicBezTo>
                <a:cubicBezTo>
                  <a:pt x="53412" y="70425"/>
                  <a:pt x="53162" y="70175"/>
                  <a:pt x="53162" y="69866"/>
                </a:cubicBezTo>
                <a:cubicBezTo>
                  <a:pt x="53173" y="69544"/>
                  <a:pt x="53412" y="69294"/>
                  <a:pt x="53733" y="69294"/>
                </a:cubicBezTo>
                <a:close/>
                <a:moveTo>
                  <a:pt x="57460" y="69294"/>
                </a:moveTo>
                <a:cubicBezTo>
                  <a:pt x="57781" y="69294"/>
                  <a:pt x="58031" y="69544"/>
                  <a:pt x="58031" y="69866"/>
                </a:cubicBezTo>
                <a:cubicBezTo>
                  <a:pt x="58031" y="70175"/>
                  <a:pt x="57781" y="70425"/>
                  <a:pt x="57460" y="70425"/>
                </a:cubicBezTo>
                <a:cubicBezTo>
                  <a:pt x="57150" y="70425"/>
                  <a:pt x="56900" y="70175"/>
                  <a:pt x="56900" y="69866"/>
                </a:cubicBezTo>
                <a:cubicBezTo>
                  <a:pt x="56900" y="69532"/>
                  <a:pt x="57150" y="69294"/>
                  <a:pt x="57460" y="69294"/>
                </a:cubicBezTo>
                <a:close/>
                <a:moveTo>
                  <a:pt x="61186" y="69294"/>
                </a:moveTo>
                <a:cubicBezTo>
                  <a:pt x="61484" y="69294"/>
                  <a:pt x="61746" y="69544"/>
                  <a:pt x="61746" y="69866"/>
                </a:cubicBezTo>
                <a:cubicBezTo>
                  <a:pt x="61746" y="70163"/>
                  <a:pt x="61496" y="70425"/>
                  <a:pt x="61186" y="70425"/>
                </a:cubicBezTo>
                <a:cubicBezTo>
                  <a:pt x="60877" y="70425"/>
                  <a:pt x="60615" y="70175"/>
                  <a:pt x="60615" y="69866"/>
                </a:cubicBezTo>
                <a:cubicBezTo>
                  <a:pt x="60639" y="69544"/>
                  <a:pt x="60877" y="69294"/>
                  <a:pt x="61186" y="69294"/>
                </a:cubicBezTo>
                <a:close/>
                <a:moveTo>
                  <a:pt x="64925" y="69294"/>
                </a:moveTo>
                <a:cubicBezTo>
                  <a:pt x="65234" y="69294"/>
                  <a:pt x="65485" y="69544"/>
                  <a:pt x="65485" y="69866"/>
                </a:cubicBezTo>
                <a:cubicBezTo>
                  <a:pt x="65485" y="70175"/>
                  <a:pt x="65234" y="70425"/>
                  <a:pt x="64925" y="70425"/>
                </a:cubicBezTo>
                <a:cubicBezTo>
                  <a:pt x="64603" y="70425"/>
                  <a:pt x="64353" y="70175"/>
                  <a:pt x="64353" y="69866"/>
                </a:cubicBezTo>
                <a:cubicBezTo>
                  <a:pt x="64353" y="69532"/>
                  <a:pt x="64603" y="69294"/>
                  <a:pt x="64925" y="69294"/>
                </a:cubicBezTo>
                <a:close/>
                <a:moveTo>
                  <a:pt x="68640" y="69294"/>
                </a:moveTo>
                <a:cubicBezTo>
                  <a:pt x="68937" y="69294"/>
                  <a:pt x="69211" y="69544"/>
                  <a:pt x="69211" y="69866"/>
                </a:cubicBezTo>
                <a:cubicBezTo>
                  <a:pt x="69211" y="70163"/>
                  <a:pt x="68949" y="70425"/>
                  <a:pt x="68640" y="70425"/>
                </a:cubicBezTo>
                <a:cubicBezTo>
                  <a:pt x="68330" y="70425"/>
                  <a:pt x="68080" y="70175"/>
                  <a:pt x="68080" y="69866"/>
                </a:cubicBezTo>
                <a:cubicBezTo>
                  <a:pt x="68092" y="69544"/>
                  <a:pt x="68330" y="69294"/>
                  <a:pt x="68640" y="69294"/>
                </a:cubicBezTo>
                <a:close/>
                <a:moveTo>
                  <a:pt x="72366" y="69294"/>
                </a:moveTo>
                <a:cubicBezTo>
                  <a:pt x="72676" y="69294"/>
                  <a:pt x="72926" y="69544"/>
                  <a:pt x="72926" y="69866"/>
                </a:cubicBezTo>
                <a:cubicBezTo>
                  <a:pt x="72926" y="70175"/>
                  <a:pt x="72676" y="70425"/>
                  <a:pt x="72366" y="70425"/>
                </a:cubicBezTo>
                <a:cubicBezTo>
                  <a:pt x="72045" y="70425"/>
                  <a:pt x="71795" y="70175"/>
                  <a:pt x="71795" y="69866"/>
                </a:cubicBezTo>
                <a:cubicBezTo>
                  <a:pt x="71807" y="69532"/>
                  <a:pt x="72069" y="69294"/>
                  <a:pt x="72366" y="69294"/>
                </a:cubicBezTo>
                <a:close/>
                <a:moveTo>
                  <a:pt x="76093" y="69294"/>
                </a:moveTo>
                <a:cubicBezTo>
                  <a:pt x="76391" y="69294"/>
                  <a:pt x="76664" y="69544"/>
                  <a:pt x="76664" y="69866"/>
                </a:cubicBezTo>
                <a:cubicBezTo>
                  <a:pt x="76664" y="70163"/>
                  <a:pt x="76403" y="70425"/>
                  <a:pt x="76093" y="70425"/>
                </a:cubicBezTo>
                <a:cubicBezTo>
                  <a:pt x="75795" y="70425"/>
                  <a:pt x="75533" y="70175"/>
                  <a:pt x="75533" y="69866"/>
                </a:cubicBezTo>
                <a:cubicBezTo>
                  <a:pt x="75533" y="69544"/>
                  <a:pt x="75783" y="69294"/>
                  <a:pt x="76093" y="69294"/>
                </a:cubicBezTo>
                <a:close/>
                <a:moveTo>
                  <a:pt x="79712" y="69294"/>
                </a:moveTo>
                <a:cubicBezTo>
                  <a:pt x="80010" y="69294"/>
                  <a:pt x="80284" y="69544"/>
                  <a:pt x="80284" y="69866"/>
                </a:cubicBezTo>
                <a:cubicBezTo>
                  <a:pt x="80284" y="70163"/>
                  <a:pt x="80022" y="70425"/>
                  <a:pt x="79712" y="70425"/>
                </a:cubicBezTo>
                <a:cubicBezTo>
                  <a:pt x="79403" y="70425"/>
                  <a:pt x="79153" y="70175"/>
                  <a:pt x="79153" y="69866"/>
                </a:cubicBezTo>
                <a:cubicBezTo>
                  <a:pt x="79165" y="69544"/>
                  <a:pt x="79403" y="69294"/>
                  <a:pt x="79712" y="69294"/>
                </a:cubicBezTo>
                <a:close/>
                <a:moveTo>
                  <a:pt x="83451" y="69294"/>
                </a:moveTo>
                <a:cubicBezTo>
                  <a:pt x="83761" y="69294"/>
                  <a:pt x="84011" y="69544"/>
                  <a:pt x="84011" y="69866"/>
                </a:cubicBezTo>
                <a:cubicBezTo>
                  <a:pt x="84011" y="70175"/>
                  <a:pt x="83761" y="70425"/>
                  <a:pt x="83451" y="70425"/>
                </a:cubicBezTo>
                <a:cubicBezTo>
                  <a:pt x="83141" y="70425"/>
                  <a:pt x="82880" y="70175"/>
                  <a:pt x="82880" y="69866"/>
                </a:cubicBezTo>
                <a:cubicBezTo>
                  <a:pt x="82880" y="69532"/>
                  <a:pt x="83141" y="69294"/>
                  <a:pt x="83451" y="69294"/>
                </a:cubicBezTo>
                <a:close/>
                <a:moveTo>
                  <a:pt x="87166" y="69294"/>
                </a:moveTo>
                <a:cubicBezTo>
                  <a:pt x="87463" y="69294"/>
                  <a:pt x="87737" y="69544"/>
                  <a:pt x="87737" y="69866"/>
                </a:cubicBezTo>
                <a:cubicBezTo>
                  <a:pt x="87737" y="70163"/>
                  <a:pt x="87475" y="70425"/>
                  <a:pt x="87166" y="70425"/>
                </a:cubicBezTo>
                <a:cubicBezTo>
                  <a:pt x="86856" y="70425"/>
                  <a:pt x="86606" y="70175"/>
                  <a:pt x="86606" y="69866"/>
                </a:cubicBezTo>
                <a:cubicBezTo>
                  <a:pt x="86618" y="69544"/>
                  <a:pt x="86856" y="69294"/>
                  <a:pt x="87166" y="69294"/>
                </a:cubicBezTo>
                <a:close/>
                <a:moveTo>
                  <a:pt x="90904" y="69294"/>
                </a:moveTo>
                <a:cubicBezTo>
                  <a:pt x="91214" y="69294"/>
                  <a:pt x="91464" y="69544"/>
                  <a:pt x="91464" y="69866"/>
                </a:cubicBezTo>
                <a:cubicBezTo>
                  <a:pt x="91464" y="70175"/>
                  <a:pt x="91214" y="70425"/>
                  <a:pt x="90904" y="70425"/>
                </a:cubicBezTo>
                <a:cubicBezTo>
                  <a:pt x="90595" y="70425"/>
                  <a:pt x="90345" y="70175"/>
                  <a:pt x="90345" y="69866"/>
                </a:cubicBezTo>
                <a:cubicBezTo>
                  <a:pt x="90345" y="69532"/>
                  <a:pt x="90595" y="69294"/>
                  <a:pt x="90904" y="69294"/>
                </a:cubicBezTo>
                <a:close/>
                <a:moveTo>
                  <a:pt x="94631" y="69294"/>
                </a:moveTo>
                <a:cubicBezTo>
                  <a:pt x="94929" y="69294"/>
                  <a:pt x="95191" y="69544"/>
                  <a:pt x="95191" y="69866"/>
                </a:cubicBezTo>
                <a:cubicBezTo>
                  <a:pt x="95191" y="70163"/>
                  <a:pt x="94941" y="70425"/>
                  <a:pt x="94631" y="70425"/>
                </a:cubicBezTo>
                <a:cubicBezTo>
                  <a:pt x="94310" y="70425"/>
                  <a:pt x="94060" y="70175"/>
                  <a:pt x="94060" y="69866"/>
                </a:cubicBezTo>
                <a:cubicBezTo>
                  <a:pt x="94071" y="69544"/>
                  <a:pt x="94310" y="69294"/>
                  <a:pt x="94631" y="69294"/>
                </a:cubicBezTo>
                <a:close/>
                <a:moveTo>
                  <a:pt x="98346" y="69294"/>
                </a:moveTo>
                <a:cubicBezTo>
                  <a:pt x="98655" y="69294"/>
                  <a:pt x="98905" y="69544"/>
                  <a:pt x="98905" y="69866"/>
                </a:cubicBezTo>
                <a:cubicBezTo>
                  <a:pt x="98905" y="70175"/>
                  <a:pt x="98655" y="70425"/>
                  <a:pt x="98346" y="70425"/>
                </a:cubicBezTo>
                <a:cubicBezTo>
                  <a:pt x="98036" y="70425"/>
                  <a:pt x="97786" y="70175"/>
                  <a:pt x="97786" y="69866"/>
                </a:cubicBezTo>
                <a:cubicBezTo>
                  <a:pt x="97798" y="69532"/>
                  <a:pt x="98036" y="69294"/>
                  <a:pt x="98346" y="69294"/>
                </a:cubicBezTo>
                <a:close/>
                <a:moveTo>
                  <a:pt x="102084" y="69294"/>
                </a:moveTo>
                <a:cubicBezTo>
                  <a:pt x="102382" y="69294"/>
                  <a:pt x="102644" y="69544"/>
                  <a:pt x="102644" y="69866"/>
                </a:cubicBezTo>
                <a:cubicBezTo>
                  <a:pt x="102644" y="70163"/>
                  <a:pt x="102394" y="70425"/>
                  <a:pt x="102084" y="70425"/>
                </a:cubicBezTo>
                <a:cubicBezTo>
                  <a:pt x="101787" y="70425"/>
                  <a:pt x="101513" y="70175"/>
                  <a:pt x="101513" y="69866"/>
                </a:cubicBezTo>
                <a:cubicBezTo>
                  <a:pt x="101513" y="69544"/>
                  <a:pt x="101775" y="69294"/>
                  <a:pt x="102084" y="69294"/>
                </a:cubicBezTo>
                <a:close/>
                <a:moveTo>
                  <a:pt x="105799" y="69294"/>
                </a:moveTo>
                <a:cubicBezTo>
                  <a:pt x="106121" y="69294"/>
                  <a:pt x="106371" y="69544"/>
                  <a:pt x="106371" y="69866"/>
                </a:cubicBezTo>
                <a:cubicBezTo>
                  <a:pt x="106371" y="70175"/>
                  <a:pt x="106109" y="70425"/>
                  <a:pt x="105799" y="70425"/>
                </a:cubicBezTo>
                <a:cubicBezTo>
                  <a:pt x="105490" y="70425"/>
                  <a:pt x="105239" y="70175"/>
                  <a:pt x="105239" y="69866"/>
                </a:cubicBezTo>
                <a:cubicBezTo>
                  <a:pt x="105251" y="69532"/>
                  <a:pt x="105490" y="69294"/>
                  <a:pt x="105799" y="69294"/>
                </a:cubicBezTo>
                <a:close/>
                <a:moveTo>
                  <a:pt x="109538" y="69294"/>
                </a:moveTo>
                <a:cubicBezTo>
                  <a:pt x="109835" y="69294"/>
                  <a:pt x="110109" y="69544"/>
                  <a:pt x="110109" y="69866"/>
                </a:cubicBezTo>
                <a:cubicBezTo>
                  <a:pt x="110109" y="70163"/>
                  <a:pt x="109847" y="70425"/>
                  <a:pt x="109538" y="70425"/>
                </a:cubicBezTo>
                <a:cubicBezTo>
                  <a:pt x="109228" y="70425"/>
                  <a:pt x="108978" y="70175"/>
                  <a:pt x="108978" y="69866"/>
                </a:cubicBezTo>
                <a:cubicBezTo>
                  <a:pt x="108978" y="69544"/>
                  <a:pt x="109228" y="69294"/>
                  <a:pt x="109538" y="69294"/>
                </a:cubicBezTo>
                <a:close/>
                <a:moveTo>
                  <a:pt x="113264" y="69294"/>
                </a:moveTo>
                <a:cubicBezTo>
                  <a:pt x="113574" y="69294"/>
                  <a:pt x="113824" y="69544"/>
                  <a:pt x="113824" y="69866"/>
                </a:cubicBezTo>
                <a:cubicBezTo>
                  <a:pt x="113824" y="70175"/>
                  <a:pt x="113574" y="70425"/>
                  <a:pt x="113264" y="70425"/>
                </a:cubicBezTo>
                <a:cubicBezTo>
                  <a:pt x="112943" y="70425"/>
                  <a:pt x="112693" y="70175"/>
                  <a:pt x="112693" y="69866"/>
                </a:cubicBezTo>
                <a:cubicBezTo>
                  <a:pt x="112705" y="69532"/>
                  <a:pt x="112943" y="69294"/>
                  <a:pt x="113264" y="69294"/>
                </a:cubicBezTo>
                <a:close/>
                <a:moveTo>
                  <a:pt x="116991" y="69294"/>
                </a:moveTo>
                <a:cubicBezTo>
                  <a:pt x="117289" y="69294"/>
                  <a:pt x="117562" y="69544"/>
                  <a:pt x="117562" y="69866"/>
                </a:cubicBezTo>
                <a:cubicBezTo>
                  <a:pt x="117562" y="70163"/>
                  <a:pt x="117312" y="70425"/>
                  <a:pt x="116991" y="70425"/>
                </a:cubicBezTo>
                <a:cubicBezTo>
                  <a:pt x="116681" y="70425"/>
                  <a:pt x="116431" y="70175"/>
                  <a:pt x="116431" y="69866"/>
                </a:cubicBezTo>
                <a:cubicBezTo>
                  <a:pt x="116431" y="69544"/>
                  <a:pt x="116681" y="69294"/>
                  <a:pt x="116991" y="69294"/>
                </a:cubicBezTo>
                <a:close/>
                <a:moveTo>
                  <a:pt x="120718" y="69294"/>
                </a:moveTo>
                <a:cubicBezTo>
                  <a:pt x="121027" y="69294"/>
                  <a:pt x="121277" y="69544"/>
                  <a:pt x="121277" y="69866"/>
                </a:cubicBezTo>
                <a:cubicBezTo>
                  <a:pt x="121277" y="70175"/>
                  <a:pt x="121027" y="70425"/>
                  <a:pt x="120718" y="70425"/>
                </a:cubicBezTo>
                <a:cubicBezTo>
                  <a:pt x="120408" y="70425"/>
                  <a:pt x="120146" y="70175"/>
                  <a:pt x="120146" y="69866"/>
                </a:cubicBezTo>
                <a:cubicBezTo>
                  <a:pt x="120170" y="69532"/>
                  <a:pt x="120420" y="69294"/>
                  <a:pt x="120718" y="69294"/>
                </a:cubicBezTo>
                <a:close/>
                <a:moveTo>
                  <a:pt x="124456" y="69294"/>
                </a:moveTo>
                <a:cubicBezTo>
                  <a:pt x="124754" y="69294"/>
                  <a:pt x="125016" y="69544"/>
                  <a:pt x="125016" y="69866"/>
                </a:cubicBezTo>
                <a:cubicBezTo>
                  <a:pt x="125016" y="70163"/>
                  <a:pt x="124766" y="70425"/>
                  <a:pt x="124456" y="70425"/>
                </a:cubicBezTo>
                <a:cubicBezTo>
                  <a:pt x="124135" y="70425"/>
                  <a:pt x="123885" y="70175"/>
                  <a:pt x="123885" y="69866"/>
                </a:cubicBezTo>
                <a:cubicBezTo>
                  <a:pt x="123885" y="69544"/>
                  <a:pt x="124135" y="69294"/>
                  <a:pt x="124456" y="69294"/>
                </a:cubicBezTo>
                <a:close/>
                <a:moveTo>
                  <a:pt x="128171" y="69294"/>
                </a:moveTo>
                <a:cubicBezTo>
                  <a:pt x="128480" y="69294"/>
                  <a:pt x="128742" y="69544"/>
                  <a:pt x="128742" y="69866"/>
                </a:cubicBezTo>
                <a:cubicBezTo>
                  <a:pt x="128742" y="70175"/>
                  <a:pt x="128480" y="70425"/>
                  <a:pt x="128171" y="70425"/>
                </a:cubicBezTo>
                <a:cubicBezTo>
                  <a:pt x="127861" y="70425"/>
                  <a:pt x="127611" y="70175"/>
                  <a:pt x="127611" y="69866"/>
                </a:cubicBezTo>
                <a:cubicBezTo>
                  <a:pt x="127611" y="69532"/>
                  <a:pt x="127861" y="69294"/>
                  <a:pt x="128171" y="69294"/>
                </a:cubicBezTo>
                <a:close/>
                <a:moveTo>
                  <a:pt x="131898" y="69294"/>
                </a:moveTo>
                <a:cubicBezTo>
                  <a:pt x="132195" y="69294"/>
                  <a:pt x="132457" y="69544"/>
                  <a:pt x="132457" y="69866"/>
                </a:cubicBezTo>
                <a:cubicBezTo>
                  <a:pt x="132457" y="70163"/>
                  <a:pt x="132207" y="70425"/>
                  <a:pt x="131898" y="70425"/>
                </a:cubicBezTo>
                <a:cubicBezTo>
                  <a:pt x="131600" y="70425"/>
                  <a:pt x="131326" y="70175"/>
                  <a:pt x="131326" y="69866"/>
                </a:cubicBezTo>
                <a:cubicBezTo>
                  <a:pt x="131338" y="69544"/>
                  <a:pt x="131576" y="69294"/>
                  <a:pt x="131898" y="69294"/>
                </a:cubicBezTo>
                <a:close/>
                <a:moveTo>
                  <a:pt x="135624" y="69294"/>
                </a:moveTo>
                <a:cubicBezTo>
                  <a:pt x="135946" y="69294"/>
                  <a:pt x="136196" y="69544"/>
                  <a:pt x="136196" y="69866"/>
                </a:cubicBezTo>
                <a:cubicBezTo>
                  <a:pt x="136196" y="70175"/>
                  <a:pt x="135934" y="70425"/>
                  <a:pt x="135624" y="70425"/>
                </a:cubicBezTo>
                <a:cubicBezTo>
                  <a:pt x="135315" y="70425"/>
                  <a:pt x="135065" y="70175"/>
                  <a:pt x="135065" y="69866"/>
                </a:cubicBezTo>
                <a:cubicBezTo>
                  <a:pt x="135065" y="69532"/>
                  <a:pt x="135315" y="69294"/>
                  <a:pt x="135624" y="69294"/>
                </a:cubicBezTo>
                <a:close/>
                <a:moveTo>
                  <a:pt x="139351" y="69294"/>
                </a:moveTo>
                <a:cubicBezTo>
                  <a:pt x="139649" y="69294"/>
                  <a:pt x="139910" y="69544"/>
                  <a:pt x="139910" y="69866"/>
                </a:cubicBezTo>
                <a:cubicBezTo>
                  <a:pt x="139910" y="70163"/>
                  <a:pt x="139660" y="70425"/>
                  <a:pt x="139351" y="70425"/>
                </a:cubicBezTo>
                <a:cubicBezTo>
                  <a:pt x="139053" y="70425"/>
                  <a:pt x="138779" y="70175"/>
                  <a:pt x="138779" y="69866"/>
                </a:cubicBezTo>
                <a:cubicBezTo>
                  <a:pt x="138803" y="69544"/>
                  <a:pt x="139041" y="69294"/>
                  <a:pt x="139351" y="69294"/>
                </a:cubicBezTo>
                <a:close/>
                <a:moveTo>
                  <a:pt x="143089" y="69294"/>
                </a:moveTo>
                <a:cubicBezTo>
                  <a:pt x="143399" y="69294"/>
                  <a:pt x="143649" y="69544"/>
                  <a:pt x="143649" y="69866"/>
                </a:cubicBezTo>
                <a:cubicBezTo>
                  <a:pt x="143649" y="70175"/>
                  <a:pt x="143399" y="70425"/>
                  <a:pt x="143089" y="70425"/>
                </a:cubicBezTo>
                <a:cubicBezTo>
                  <a:pt x="142768" y="70425"/>
                  <a:pt x="142518" y="70175"/>
                  <a:pt x="142518" y="69866"/>
                </a:cubicBezTo>
                <a:cubicBezTo>
                  <a:pt x="142518" y="69532"/>
                  <a:pt x="142768" y="69294"/>
                  <a:pt x="143089" y="69294"/>
                </a:cubicBezTo>
                <a:close/>
                <a:moveTo>
                  <a:pt x="146804" y="69294"/>
                </a:moveTo>
                <a:cubicBezTo>
                  <a:pt x="147102" y="69294"/>
                  <a:pt x="147376" y="69544"/>
                  <a:pt x="147376" y="69866"/>
                </a:cubicBezTo>
                <a:cubicBezTo>
                  <a:pt x="147376" y="70163"/>
                  <a:pt x="147114" y="70425"/>
                  <a:pt x="146804" y="70425"/>
                </a:cubicBezTo>
                <a:cubicBezTo>
                  <a:pt x="146495" y="70425"/>
                  <a:pt x="146245" y="70175"/>
                  <a:pt x="146245" y="69866"/>
                </a:cubicBezTo>
                <a:cubicBezTo>
                  <a:pt x="146257" y="69544"/>
                  <a:pt x="146495" y="69294"/>
                  <a:pt x="146804" y="69294"/>
                </a:cubicBezTo>
                <a:close/>
                <a:moveTo>
                  <a:pt x="150543" y="69294"/>
                </a:moveTo>
                <a:cubicBezTo>
                  <a:pt x="150852" y="69294"/>
                  <a:pt x="151102" y="69544"/>
                  <a:pt x="151102" y="69866"/>
                </a:cubicBezTo>
                <a:cubicBezTo>
                  <a:pt x="151102" y="70175"/>
                  <a:pt x="150852" y="70425"/>
                  <a:pt x="150543" y="70425"/>
                </a:cubicBezTo>
                <a:cubicBezTo>
                  <a:pt x="150233" y="70425"/>
                  <a:pt x="149971" y="70175"/>
                  <a:pt x="149971" y="69866"/>
                </a:cubicBezTo>
                <a:cubicBezTo>
                  <a:pt x="149971" y="69532"/>
                  <a:pt x="150233" y="69294"/>
                  <a:pt x="150543" y="69294"/>
                </a:cubicBezTo>
                <a:close/>
                <a:moveTo>
                  <a:pt x="154258" y="69294"/>
                </a:moveTo>
                <a:cubicBezTo>
                  <a:pt x="154555" y="69294"/>
                  <a:pt x="154829" y="69544"/>
                  <a:pt x="154829" y="69866"/>
                </a:cubicBezTo>
                <a:cubicBezTo>
                  <a:pt x="154829" y="70163"/>
                  <a:pt x="154567" y="70425"/>
                  <a:pt x="154258" y="70425"/>
                </a:cubicBezTo>
                <a:cubicBezTo>
                  <a:pt x="153948" y="70425"/>
                  <a:pt x="153698" y="70175"/>
                  <a:pt x="153698" y="69866"/>
                </a:cubicBezTo>
                <a:cubicBezTo>
                  <a:pt x="153710" y="69544"/>
                  <a:pt x="153948" y="69294"/>
                  <a:pt x="154258" y="69294"/>
                </a:cubicBezTo>
                <a:close/>
                <a:moveTo>
                  <a:pt x="157996" y="69294"/>
                </a:moveTo>
                <a:cubicBezTo>
                  <a:pt x="158306" y="69294"/>
                  <a:pt x="158556" y="69544"/>
                  <a:pt x="158556" y="69866"/>
                </a:cubicBezTo>
                <a:cubicBezTo>
                  <a:pt x="158556" y="70175"/>
                  <a:pt x="158306" y="70425"/>
                  <a:pt x="157996" y="70425"/>
                </a:cubicBezTo>
                <a:cubicBezTo>
                  <a:pt x="157687" y="70425"/>
                  <a:pt x="157436" y="70175"/>
                  <a:pt x="157436" y="69866"/>
                </a:cubicBezTo>
                <a:cubicBezTo>
                  <a:pt x="157436" y="69532"/>
                  <a:pt x="157687" y="69294"/>
                  <a:pt x="157996" y="69294"/>
                </a:cubicBezTo>
                <a:close/>
                <a:moveTo>
                  <a:pt x="3405" y="71152"/>
                </a:moveTo>
                <a:cubicBezTo>
                  <a:pt x="3703" y="71152"/>
                  <a:pt x="3977" y="71414"/>
                  <a:pt x="3977" y="71723"/>
                </a:cubicBezTo>
                <a:cubicBezTo>
                  <a:pt x="3977" y="72021"/>
                  <a:pt x="3727" y="72283"/>
                  <a:pt x="3405" y="72283"/>
                </a:cubicBezTo>
                <a:cubicBezTo>
                  <a:pt x="3096" y="72283"/>
                  <a:pt x="2846" y="72033"/>
                  <a:pt x="2846" y="71723"/>
                </a:cubicBezTo>
                <a:cubicBezTo>
                  <a:pt x="2858" y="71414"/>
                  <a:pt x="3096" y="71152"/>
                  <a:pt x="3405" y="71152"/>
                </a:cubicBezTo>
                <a:close/>
                <a:moveTo>
                  <a:pt x="7132" y="71152"/>
                </a:moveTo>
                <a:cubicBezTo>
                  <a:pt x="7430" y="71152"/>
                  <a:pt x="7692" y="71414"/>
                  <a:pt x="7692" y="71723"/>
                </a:cubicBezTo>
                <a:cubicBezTo>
                  <a:pt x="7692" y="72021"/>
                  <a:pt x="7442" y="72283"/>
                  <a:pt x="7132" y="72283"/>
                </a:cubicBezTo>
                <a:cubicBezTo>
                  <a:pt x="6834" y="72283"/>
                  <a:pt x="6560" y="72033"/>
                  <a:pt x="6560" y="71723"/>
                </a:cubicBezTo>
                <a:cubicBezTo>
                  <a:pt x="6560" y="71414"/>
                  <a:pt x="6822" y="71152"/>
                  <a:pt x="7132" y="71152"/>
                </a:cubicBezTo>
                <a:close/>
                <a:moveTo>
                  <a:pt x="10871" y="71152"/>
                </a:moveTo>
                <a:cubicBezTo>
                  <a:pt x="11168" y="71152"/>
                  <a:pt x="11430" y="71414"/>
                  <a:pt x="11430" y="71723"/>
                </a:cubicBezTo>
                <a:cubicBezTo>
                  <a:pt x="11430" y="72021"/>
                  <a:pt x="11180" y="72283"/>
                  <a:pt x="10871" y="72283"/>
                </a:cubicBezTo>
                <a:cubicBezTo>
                  <a:pt x="10573" y="72283"/>
                  <a:pt x="10299" y="72033"/>
                  <a:pt x="10299" y="71723"/>
                </a:cubicBezTo>
                <a:cubicBezTo>
                  <a:pt x="10299" y="71414"/>
                  <a:pt x="10549" y="71152"/>
                  <a:pt x="10871" y="71152"/>
                </a:cubicBezTo>
                <a:close/>
                <a:moveTo>
                  <a:pt x="14585" y="71152"/>
                </a:moveTo>
                <a:cubicBezTo>
                  <a:pt x="14883" y="71152"/>
                  <a:pt x="15157" y="71414"/>
                  <a:pt x="15157" y="71723"/>
                </a:cubicBezTo>
                <a:cubicBezTo>
                  <a:pt x="15157" y="72021"/>
                  <a:pt x="14895" y="72283"/>
                  <a:pt x="14585" y="72283"/>
                </a:cubicBezTo>
                <a:cubicBezTo>
                  <a:pt x="14288" y="72283"/>
                  <a:pt x="14014" y="72033"/>
                  <a:pt x="14014" y="71723"/>
                </a:cubicBezTo>
                <a:cubicBezTo>
                  <a:pt x="14014" y="71414"/>
                  <a:pt x="14276" y="71152"/>
                  <a:pt x="14585" y="71152"/>
                </a:cubicBezTo>
                <a:close/>
                <a:moveTo>
                  <a:pt x="18324" y="71152"/>
                </a:moveTo>
                <a:cubicBezTo>
                  <a:pt x="18622" y="71152"/>
                  <a:pt x="18883" y="71414"/>
                  <a:pt x="18883" y="71723"/>
                </a:cubicBezTo>
                <a:cubicBezTo>
                  <a:pt x="18883" y="72021"/>
                  <a:pt x="18633" y="72283"/>
                  <a:pt x="18324" y="72283"/>
                </a:cubicBezTo>
                <a:cubicBezTo>
                  <a:pt x="18026" y="72283"/>
                  <a:pt x="17752" y="72033"/>
                  <a:pt x="17752" y="71723"/>
                </a:cubicBezTo>
                <a:cubicBezTo>
                  <a:pt x="17752" y="71414"/>
                  <a:pt x="18014" y="71152"/>
                  <a:pt x="18324" y="71152"/>
                </a:cubicBezTo>
                <a:close/>
                <a:moveTo>
                  <a:pt x="22039" y="71152"/>
                </a:moveTo>
                <a:cubicBezTo>
                  <a:pt x="22336" y="71152"/>
                  <a:pt x="22610" y="71414"/>
                  <a:pt x="22610" y="71723"/>
                </a:cubicBezTo>
                <a:cubicBezTo>
                  <a:pt x="22610" y="72021"/>
                  <a:pt x="22360" y="72283"/>
                  <a:pt x="22039" y="72283"/>
                </a:cubicBezTo>
                <a:cubicBezTo>
                  <a:pt x="21729" y="72283"/>
                  <a:pt x="21479" y="72033"/>
                  <a:pt x="21479" y="71723"/>
                </a:cubicBezTo>
                <a:cubicBezTo>
                  <a:pt x="21479" y="71414"/>
                  <a:pt x="21729" y="71152"/>
                  <a:pt x="22039" y="71152"/>
                </a:cubicBezTo>
                <a:close/>
                <a:moveTo>
                  <a:pt x="25777" y="71152"/>
                </a:moveTo>
                <a:cubicBezTo>
                  <a:pt x="26075" y="71152"/>
                  <a:pt x="26349" y="71414"/>
                  <a:pt x="26349" y="71723"/>
                </a:cubicBezTo>
                <a:cubicBezTo>
                  <a:pt x="26349" y="72021"/>
                  <a:pt x="26087" y="72283"/>
                  <a:pt x="25777" y="72283"/>
                </a:cubicBezTo>
                <a:cubicBezTo>
                  <a:pt x="25468" y="72283"/>
                  <a:pt x="25206" y="72033"/>
                  <a:pt x="25206" y="71723"/>
                </a:cubicBezTo>
                <a:cubicBezTo>
                  <a:pt x="25206" y="71414"/>
                  <a:pt x="25468" y="71152"/>
                  <a:pt x="25777" y="71152"/>
                </a:cubicBezTo>
                <a:close/>
                <a:moveTo>
                  <a:pt x="29504" y="71152"/>
                </a:moveTo>
                <a:cubicBezTo>
                  <a:pt x="29801" y="71152"/>
                  <a:pt x="30063" y="71414"/>
                  <a:pt x="30063" y="71723"/>
                </a:cubicBezTo>
                <a:cubicBezTo>
                  <a:pt x="30063" y="72021"/>
                  <a:pt x="29813" y="72283"/>
                  <a:pt x="29504" y="72283"/>
                </a:cubicBezTo>
                <a:cubicBezTo>
                  <a:pt x="29182" y="72283"/>
                  <a:pt x="28932" y="72033"/>
                  <a:pt x="28932" y="71723"/>
                </a:cubicBezTo>
                <a:cubicBezTo>
                  <a:pt x="28932" y="71414"/>
                  <a:pt x="29182" y="71152"/>
                  <a:pt x="29504" y="71152"/>
                </a:cubicBezTo>
                <a:close/>
                <a:moveTo>
                  <a:pt x="33230" y="71152"/>
                </a:moveTo>
                <a:cubicBezTo>
                  <a:pt x="33528" y="71152"/>
                  <a:pt x="33802" y="71414"/>
                  <a:pt x="33802" y="71723"/>
                </a:cubicBezTo>
                <a:cubicBezTo>
                  <a:pt x="33802" y="72021"/>
                  <a:pt x="33552" y="72283"/>
                  <a:pt x="33230" y="72283"/>
                </a:cubicBezTo>
                <a:cubicBezTo>
                  <a:pt x="32921" y="72283"/>
                  <a:pt x="32671" y="72033"/>
                  <a:pt x="32671" y="71723"/>
                </a:cubicBezTo>
                <a:cubicBezTo>
                  <a:pt x="32671" y="71414"/>
                  <a:pt x="32921" y="71152"/>
                  <a:pt x="33230" y="71152"/>
                </a:cubicBezTo>
                <a:close/>
                <a:moveTo>
                  <a:pt x="36957" y="71152"/>
                </a:moveTo>
                <a:cubicBezTo>
                  <a:pt x="37255" y="71152"/>
                  <a:pt x="37517" y="71414"/>
                  <a:pt x="37517" y="71723"/>
                </a:cubicBezTo>
                <a:cubicBezTo>
                  <a:pt x="37517" y="72021"/>
                  <a:pt x="37267" y="72283"/>
                  <a:pt x="36957" y="72283"/>
                </a:cubicBezTo>
                <a:cubicBezTo>
                  <a:pt x="36648" y="72283"/>
                  <a:pt x="36386" y="72033"/>
                  <a:pt x="36386" y="71723"/>
                </a:cubicBezTo>
                <a:cubicBezTo>
                  <a:pt x="36409" y="71414"/>
                  <a:pt x="36648" y="71152"/>
                  <a:pt x="36957" y="71152"/>
                </a:cubicBezTo>
                <a:close/>
                <a:moveTo>
                  <a:pt x="40672" y="71152"/>
                </a:moveTo>
                <a:cubicBezTo>
                  <a:pt x="40970" y="71152"/>
                  <a:pt x="41243" y="71414"/>
                  <a:pt x="41243" y="71723"/>
                </a:cubicBezTo>
                <a:cubicBezTo>
                  <a:pt x="41243" y="72021"/>
                  <a:pt x="40993" y="72283"/>
                  <a:pt x="40672" y="72283"/>
                </a:cubicBezTo>
                <a:cubicBezTo>
                  <a:pt x="40374" y="72283"/>
                  <a:pt x="40112" y="72033"/>
                  <a:pt x="40112" y="71723"/>
                </a:cubicBezTo>
                <a:cubicBezTo>
                  <a:pt x="40112" y="71414"/>
                  <a:pt x="40362" y="71152"/>
                  <a:pt x="40672" y="71152"/>
                </a:cubicBezTo>
                <a:close/>
                <a:moveTo>
                  <a:pt x="44410" y="71152"/>
                </a:moveTo>
                <a:cubicBezTo>
                  <a:pt x="44708" y="71152"/>
                  <a:pt x="44982" y="71414"/>
                  <a:pt x="44982" y="71723"/>
                </a:cubicBezTo>
                <a:cubicBezTo>
                  <a:pt x="44982" y="72021"/>
                  <a:pt x="44720" y="72283"/>
                  <a:pt x="44410" y="72283"/>
                </a:cubicBezTo>
                <a:cubicBezTo>
                  <a:pt x="44113" y="72283"/>
                  <a:pt x="43851" y="72033"/>
                  <a:pt x="43851" y="71723"/>
                </a:cubicBezTo>
                <a:cubicBezTo>
                  <a:pt x="43851" y="71414"/>
                  <a:pt x="44101" y="71152"/>
                  <a:pt x="44410" y="71152"/>
                </a:cubicBezTo>
                <a:close/>
                <a:moveTo>
                  <a:pt x="48137" y="71152"/>
                </a:moveTo>
                <a:cubicBezTo>
                  <a:pt x="48435" y="71152"/>
                  <a:pt x="48697" y="71414"/>
                  <a:pt x="48697" y="71723"/>
                </a:cubicBezTo>
                <a:cubicBezTo>
                  <a:pt x="48697" y="72021"/>
                  <a:pt x="48447" y="72283"/>
                  <a:pt x="48137" y="72283"/>
                </a:cubicBezTo>
                <a:cubicBezTo>
                  <a:pt x="47839" y="72283"/>
                  <a:pt x="47566" y="72033"/>
                  <a:pt x="47566" y="71723"/>
                </a:cubicBezTo>
                <a:cubicBezTo>
                  <a:pt x="47566" y="71414"/>
                  <a:pt x="47839" y="71152"/>
                  <a:pt x="48137" y="71152"/>
                </a:cubicBezTo>
                <a:close/>
                <a:moveTo>
                  <a:pt x="51864" y="71152"/>
                </a:moveTo>
                <a:cubicBezTo>
                  <a:pt x="52161" y="71152"/>
                  <a:pt x="52435" y="71414"/>
                  <a:pt x="52435" y="71723"/>
                </a:cubicBezTo>
                <a:cubicBezTo>
                  <a:pt x="52435" y="72021"/>
                  <a:pt x="52185" y="72283"/>
                  <a:pt x="51864" y="72283"/>
                </a:cubicBezTo>
                <a:cubicBezTo>
                  <a:pt x="51566" y="72283"/>
                  <a:pt x="51304" y="72033"/>
                  <a:pt x="51304" y="71723"/>
                </a:cubicBezTo>
                <a:cubicBezTo>
                  <a:pt x="51304" y="71414"/>
                  <a:pt x="51554" y="71152"/>
                  <a:pt x="51864" y="71152"/>
                </a:cubicBezTo>
                <a:close/>
                <a:moveTo>
                  <a:pt x="55602" y="71152"/>
                </a:moveTo>
                <a:cubicBezTo>
                  <a:pt x="55900" y="71152"/>
                  <a:pt x="56174" y="71414"/>
                  <a:pt x="56174" y="71723"/>
                </a:cubicBezTo>
                <a:cubicBezTo>
                  <a:pt x="56174" y="72021"/>
                  <a:pt x="55912" y="72283"/>
                  <a:pt x="55602" y="72283"/>
                </a:cubicBezTo>
                <a:cubicBezTo>
                  <a:pt x="55293" y="72283"/>
                  <a:pt x="55043" y="72033"/>
                  <a:pt x="55043" y="71723"/>
                </a:cubicBezTo>
                <a:cubicBezTo>
                  <a:pt x="55043" y="71414"/>
                  <a:pt x="55293" y="71152"/>
                  <a:pt x="55602" y="71152"/>
                </a:cubicBezTo>
                <a:close/>
                <a:moveTo>
                  <a:pt x="59329" y="71152"/>
                </a:moveTo>
                <a:cubicBezTo>
                  <a:pt x="59627" y="71152"/>
                  <a:pt x="59889" y="71414"/>
                  <a:pt x="59889" y="71723"/>
                </a:cubicBezTo>
                <a:cubicBezTo>
                  <a:pt x="59889" y="72021"/>
                  <a:pt x="59639" y="72283"/>
                  <a:pt x="59329" y="72283"/>
                </a:cubicBezTo>
                <a:cubicBezTo>
                  <a:pt x="59008" y="72283"/>
                  <a:pt x="58757" y="72033"/>
                  <a:pt x="58757" y="71723"/>
                </a:cubicBezTo>
                <a:cubicBezTo>
                  <a:pt x="58757" y="71414"/>
                  <a:pt x="59008" y="71152"/>
                  <a:pt x="59329" y="71152"/>
                </a:cubicBezTo>
                <a:close/>
                <a:moveTo>
                  <a:pt x="63056" y="71152"/>
                </a:moveTo>
                <a:cubicBezTo>
                  <a:pt x="63353" y="71152"/>
                  <a:pt x="63627" y="71414"/>
                  <a:pt x="63627" y="71723"/>
                </a:cubicBezTo>
                <a:cubicBezTo>
                  <a:pt x="63627" y="72021"/>
                  <a:pt x="63377" y="72283"/>
                  <a:pt x="63056" y="72283"/>
                </a:cubicBezTo>
                <a:cubicBezTo>
                  <a:pt x="62746" y="72283"/>
                  <a:pt x="62496" y="72033"/>
                  <a:pt x="62496" y="71723"/>
                </a:cubicBezTo>
                <a:cubicBezTo>
                  <a:pt x="62496" y="71414"/>
                  <a:pt x="62746" y="71152"/>
                  <a:pt x="63056" y="71152"/>
                </a:cubicBezTo>
                <a:close/>
                <a:moveTo>
                  <a:pt x="66782" y="71152"/>
                </a:moveTo>
                <a:cubicBezTo>
                  <a:pt x="67080" y="71152"/>
                  <a:pt x="67342" y="71414"/>
                  <a:pt x="67342" y="71723"/>
                </a:cubicBezTo>
                <a:cubicBezTo>
                  <a:pt x="67342" y="72021"/>
                  <a:pt x="67092" y="72283"/>
                  <a:pt x="66782" y="72283"/>
                </a:cubicBezTo>
                <a:cubicBezTo>
                  <a:pt x="66473" y="72283"/>
                  <a:pt x="66211" y="72033"/>
                  <a:pt x="66211" y="71723"/>
                </a:cubicBezTo>
                <a:cubicBezTo>
                  <a:pt x="66211" y="71414"/>
                  <a:pt x="66473" y="71152"/>
                  <a:pt x="66782" y="71152"/>
                </a:cubicBezTo>
                <a:close/>
                <a:moveTo>
                  <a:pt x="70509" y="71152"/>
                </a:moveTo>
                <a:cubicBezTo>
                  <a:pt x="70807" y="71152"/>
                  <a:pt x="71080" y="71414"/>
                  <a:pt x="71080" y="71723"/>
                </a:cubicBezTo>
                <a:cubicBezTo>
                  <a:pt x="71080" y="72021"/>
                  <a:pt x="70830" y="72283"/>
                  <a:pt x="70509" y="72283"/>
                </a:cubicBezTo>
                <a:cubicBezTo>
                  <a:pt x="70199" y="72283"/>
                  <a:pt x="69949" y="72033"/>
                  <a:pt x="69949" y="71723"/>
                </a:cubicBezTo>
                <a:cubicBezTo>
                  <a:pt x="69949" y="71414"/>
                  <a:pt x="70199" y="71152"/>
                  <a:pt x="70509" y="71152"/>
                </a:cubicBezTo>
                <a:close/>
                <a:moveTo>
                  <a:pt x="74236" y="71152"/>
                </a:moveTo>
                <a:cubicBezTo>
                  <a:pt x="74533" y="71152"/>
                  <a:pt x="74795" y="71414"/>
                  <a:pt x="74795" y="71723"/>
                </a:cubicBezTo>
                <a:cubicBezTo>
                  <a:pt x="74795" y="72021"/>
                  <a:pt x="74545" y="72283"/>
                  <a:pt x="74236" y="72283"/>
                </a:cubicBezTo>
                <a:cubicBezTo>
                  <a:pt x="73938" y="72283"/>
                  <a:pt x="73676" y="72033"/>
                  <a:pt x="73676" y="71723"/>
                </a:cubicBezTo>
                <a:cubicBezTo>
                  <a:pt x="73676" y="71414"/>
                  <a:pt x="73926" y="71152"/>
                  <a:pt x="74236" y="71152"/>
                </a:cubicBezTo>
                <a:close/>
                <a:moveTo>
                  <a:pt x="77855" y="71152"/>
                </a:moveTo>
                <a:cubicBezTo>
                  <a:pt x="78153" y="71152"/>
                  <a:pt x="78415" y="71414"/>
                  <a:pt x="78415" y="71723"/>
                </a:cubicBezTo>
                <a:cubicBezTo>
                  <a:pt x="78415" y="72021"/>
                  <a:pt x="78165" y="72283"/>
                  <a:pt x="77855" y="72283"/>
                </a:cubicBezTo>
                <a:cubicBezTo>
                  <a:pt x="77546" y="72283"/>
                  <a:pt x="77284" y="72033"/>
                  <a:pt x="77284" y="71723"/>
                </a:cubicBezTo>
                <a:cubicBezTo>
                  <a:pt x="77284" y="71414"/>
                  <a:pt x="77546" y="71152"/>
                  <a:pt x="77855" y="71152"/>
                </a:cubicBezTo>
                <a:close/>
                <a:moveTo>
                  <a:pt x="81570" y="71152"/>
                </a:moveTo>
                <a:cubicBezTo>
                  <a:pt x="81868" y="71152"/>
                  <a:pt x="82141" y="71414"/>
                  <a:pt x="82141" y="71723"/>
                </a:cubicBezTo>
                <a:cubicBezTo>
                  <a:pt x="82141" y="72021"/>
                  <a:pt x="81879" y="72283"/>
                  <a:pt x="81570" y="72283"/>
                </a:cubicBezTo>
                <a:cubicBezTo>
                  <a:pt x="81260" y="72283"/>
                  <a:pt x="81010" y="72033"/>
                  <a:pt x="81010" y="71723"/>
                </a:cubicBezTo>
                <a:cubicBezTo>
                  <a:pt x="81010" y="71414"/>
                  <a:pt x="81260" y="71152"/>
                  <a:pt x="81570" y="71152"/>
                </a:cubicBezTo>
                <a:close/>
                <a:moveTo>
                  <a:pt x="85308" y="71152"/>
                </a:moveTo>
                <a:cubicBezTo>
                  <a:pt x="85606" y="71152"/>
                  <a:pt x="85880" y="71414"/>
                  <a:pt x="85880" y="71723"/>
                </a:cubicBezTo>
                <a:cubicBezTo>
                  <a:pt x="85880" y="72021"/>
                  <a:pt x="85618" y="72283"/>
                  <a:pt x="85308" y="72283"/>
                </a:cubicBezTo>
                <a:cubicBezTo>
                  <a:pt x="84999" y="72283"/>
                  <a:pt x="84749" y="72033"/>
                  <a:pt x="84749" y="71723"/>
                </a:cubicBezTo>
                <a:cubicBezTo>
                  <a:pt x="84749" y="71414"/>
                  <a:pt x="84999" y="71152"/>
                  <a:pt x="85308" y="71152"/>
                </a:cubicBezTo>
                <a:close/>
                <a:moveTo>
                  <a:pt x="89035" y="71152"/>
                </a:moveTo>
                <a:cubicBezTo>
                  <a:pt x="89333" y="71152"/>
                  <a:pt x="89595" y="71414"/>
                  <a:pt x="89595" y="71723"/>
                </a:cubicBezTo>
                <a:cubicBezTo>
                  <a:pt x="89595" y="72021"/>
                  <a:pt x="89345" y="72283"/>
                  <a:pt x="89035" y="72283"/>
                </a:cubicBezTo>
                <a:cubicBezTo>
                  <a:pt x="88714" y="72283"/>
                  <a:pt x="88464" y="72033"/>
                  <a:pt x="88464" y="71723"/>
                </a:cubicBezTo>
                <a:cubicBezTo>
                  <a:pt x="88464" y="71414"/>
                  <a:pt x="88714" y="71152"/>
                  <a:pt x="89035" y="71152"/>
                </a:cubicBezTo>
                <a:close/>
                <a:moveTo>
                  <a:pt x="92762" y="71152"/>
                </a:moveTo>
                <a:cubicBezTo>
                  <a:pt x="93059" y="71152"/>
                  <a:pt x="93333" y="71414"/>
                  <a:pt x="93333" y="71723"/>
                </a:cubicBezTo>
                <a:cubicBezTo>
                  <a:pt x="93333" y="72021"/>
                  <a:pt x="93071" y="72283"/>
                  <a:pt x="92762" y="72283"/>
                </a:cubicBezTo>
                <a:cubicBezTo>
                  <a:pt x="92452" y="72283"/>
                  <a:pt x="92202" y="72033"/>
                  <a:pt x="92202" y="71723"/>
                </a:cubicBezTo>
                <a:cubicBezTo>
                  <a:pt x="92202" y="71414"/>
                  <a:pt x="92452" y="71152"/>
                  <a:pt x="92762" y="71152"/>
                </a:cubicBezTo>
                <a:close/>
                <a:moveTo>
                  <a:pt x="96488" y="71152"/>
                </a:moveTo>
                <a:cubicBezTo>
                  <a:pt x="96786" y="71152"/>
                  <a:pt x="97048" y="71414"/>
                  <a:pt x="97048" y="71723"/>
                </a:cubicBezTo>
                <a:cubicBezTo>
                  <a:pt x="97048" y="72021"/>
                  <a:pt x="96798" y="72283"/>
                  <a:pt x="96488" y="72283"/>
                </a:cubicBezTo>
                <a:cubicBezTo>
                  <a:pt x="96191" y="72283"/>
                  <a:pt x="95917" y="72033"/>
                  <a:pt x="95917" y="71723"/>
                </a:cubicBezTo>
                <a:cubicBezTo>
                  <a:pt x="95917" y="71414"/>
                  <a:pt x="96179" y="71152"/>
                  <a:pt x="96488" y="71152"/>
                </a:cubicBezTo>
                <a:close/>
                <a:moveTo>
                  <a:pt x="100203" y="71152"/>
                </a:moveTo>
                <a:cubicBezTo>
                  <a:pt x="100501" y="71152"/>
                  <a:pt x="100775" y="71414"/>
                  <a:pt x="100775" y="71723"/>
                </a:cubicBezTo>
                <a:cubicBezTo>
                  <a:pt x="100775" y="72021"/>
                  <a:pt x="100513" y="72283"/>
                  <a:pt x="100203" y="72283"/>
                </a:cubicBezTo>
                <a:cubicBezTo>
                  <a:pt x="99905" y="72283"/>
                  <a:pt x="99644" y="72033"/>
                  <a:pt x="99644" y="71723"/>
                </a:cubicBezTo>
                <a:cubicBezTo>
                  <a:pt x="99644" y="71414"/>
                  <a:pt x="99894" y="71152"/>
                  <a:pt x="100203" y="71152"/>
                </a:cubicBezTo>
                <a:close/>
                <a:moveTo>
                  <a:pt x="103942" y="71152"/>
                </a:moveTo>
                <a:cubicBezTo>
                  <a:pt x="104239" y="71152"/>
                  <a:pt x="104513" y="71414"/>
                  <a:pt x="104513" y="71723"/>
                </a:cubicBezTo>
                <a:cubicBezTo>
                  <a:pt x="104513" y="72021"/>
                  <a:pt x="104251" y="72283"/>
                  <a:pt x="103942" y="72283"/>
                </a:cubicBezTo>
                <a:cubicBezTo>
                  <a:pt x="103644" y="72283"/>
                  <a:pt x="103382" y="72033"/>
                  <a:pt x="103382" y="71723"/>
                </a:cubicBezTo>
                <a:cubicBezTo>
                  <a:pt x="103382" y="71414"/>
                  <a:pt x="103632" y="71152"/>
                  <a:pt x="103942" y="71152"/>
                </a:cubicBezTo>
                <a:close/>
                <a:moveTo>
                  <a:pt x="107668" y="71152"/>
                </a:moveTo>
                <a:cubicBezTo>
                  <a:pt x="107966" y="71152"/>
                  <a:pt x="108228" y="71414"/>
                  <a:pt x="108228" y="71723"/>
                </a:cubicBezTo>
                <a:cubicBezTo>
                  <a:pt x="108228" y="72021"/>
                  <a:pt x="107978" y="72283"/>
                  <a:pt x="107668" y="72283"/>
                </a:cubicBezTo>
                <a:cubicBezTo>
                  <a:pt x="107371" y="72283"/>
                  <a:pt x="107097" y="72033"/>
                  <a:pt x="107097" y="71723"/>
                </a:cubicBezTo>
                <a:cubicBezTo>
                  <a:pt x="107097" y="71414"/>
                  <a:pt x="107347" y="71152"/>
                  <a:pt x="107668" y="71152"/>
                </a:cubicBezTo>
                <a:close/>
                <a:moveTo>
                  <a:pt x="111395" y="71152"/>
                </a:moveTo>
                <a:cubicBezTo>
                  <a:pt x="111693" y="71152"/>
                  <a:pt x="111967" y="71414"/>
                  <a:pt x="111967" y="71723"/>
                </a:cubicBezTo>
                <a:cubicBezTo>
                  <a:pt x="111967" y="72021"/>
                  <a:pt x="111705" y="72283"/>
                  <a:pt x="111395" y="72283"/>
                </a:cubicBezTo>
                <a:cubicBezTo>
                  <a:pt x="111085" y="72283"/>
                  <a:pt x="110835" y="72033"/>
                  <a:pt x="110835" y="71723"/>
                </a:cubicBezTo>
                <a:cubicBezTo>
                  <a:pt x="110835" y="71414"/>
                  <a:pt x="111085" y="71152"/>
                  <a:pt x="111395" y="71152"/>
                </a:cubicBezTo>
                <a:close/>
                <a:moveTo>
                  <a:pt x="115122" y="71152"/>
                </a:moveTo>
                <a:cubicBezTo>
                  <a:pt x="115419" y="71152"/>
                  <a:pt x="115681" y="71414"/>
                  <a:pt x="115681" y="71723"/>
                </a:cubicBezTo>
                <a:cubicBezTo>
                  <a:pt x="115681" y="72021"/>
                  <a:pt x="115431" y="72283"/>
                  <a:pt x="115122" y="72283"/>
                </a:cubicBezTo>
                <a:cubicBezTo>
                  <a:pt x="114812" y="72283"/>
                  <a:pt x="114550" y="72033"/>
                  <a:pt x="114550" y="71723"/>
                </a:cubicBezTo>
                <a:cubicBezTo>
                  <a:pt x="114550" y="71414"/>
                  <a:pt x="114812" y="71152"/>
                  <a:pt x="115122" y="71152"/>
                </a:cubicBezTo>
                <a:close/>
                <a:moveTo>
                  <a:pt x="118860" y="71152"/>
                </a:moveTo>
                <a:cubicBezTo>
                  <a:pt x="119158" y="71152"/>
                  <a:pt x="119420" y="71414"/>
                  <a:pt x="119420" y="71723"/>
                </a:cubicBezTo>
                <a:cubicBezTo>
                  <a:pt x="119420" y="72021"/>
                  <a:pt x="119170" y="72283"/>
                  <a:pt x="118860" y="72283"/>
                </a:cubicBezTo>
                <a:cubicBezTo>
                  <a:pt x="118539" y="72283"/>
                  <a:pt x="118289" y="72033"/>
                  <a:pt x="118289" y="71723"/>
                </a:cubicBezTo>
                <a:cubicBezTo>
                  <a:pt x="118289" y="71414"/>
                  <a:pt x="118539" y="71152"/>
                  <a:pt x="118860" y="71152"/>
                </a:cubicBezTo>
                <a:close/>
                <a:moveTo>
                  <a:pt x="122575" y="71152"/>
                </a:moveTo>
                <a:cubicBezTo>
                  <a:pt x="122873" y="71152"/>
                  <a:pt x="123146" y="71414"/>
                  <a:pt x="123146" y="71723"/>
                </a:cubicBezTo>
                <a:cubicBezTo>
                  <a:pt x="123146" y="72021"/>
                  <a:pt x="122885" y="72283"/>
                  <a:pt x="122575" y="72283"/>
                </a:cubicBezTo>
                <a:cubicBezTo>
                  <a:pt x="122265" y="72283"/>
                  <a:pt x="122015" y="72033"/>
                  <a:pt x="122015" y="71723"/>
                </a:cubicBezTo>
                <a:cubicBezTo>
                  <a:pt x="122027" y="71414"/>
                  <a:pt x="122277" y="71152"/>
                  <a:pt x="122575" y="71152"/>
                </a:cubicBezTo>
                <a:close/>
                <a:moveTo>
                  <a:pt x="126314" y="71152"/>
                </a:moveTo>
                <a:cubicBezTo>
                  <a:pt x="126611" y="71152"/>
                  <a:pt x="126873" y="71414"/>
                  <a:pt x="126873" y="71723"/>
                </a:cubicBezTo>
                <a:cubicBezTo>
                  <a:pt x="126873" y="72021"/>
                  <a:pt x="126623" y="72283"/>
                  <a:pt x="126314" y="72283"/>
                </a:cubicBezTo>
                <a:cubicBezTo>
                  <a:pt x="126004" y="72283"/>
                  <a:pt x="125742" y="72033"/>
                  <a:pt x="125742" y="71723"/>
                </a:cubicBezTo>
                <a:cubicBezTo>
                  <a:pt x="125742" y="71414"/>
                  <a:pt x="126004" y="71152"/>
                  <a:pt x="126314" y="71152"/>
                </a:cubicBezTo>
                <a:close/>
                <a:moveTo>
                  <a:pt x="130028" y="71152"/>
                </a:moveTo>
                <a:cubicBezTo>
                  <a:pt x="130326" y="71152"/>
                  <a:pt x="130600" y="71414"/>
                  <a:pt x="130600" y="71723"/>
                </a:cubicBezTo>
                <a:cubicBezTo>
                  <a:pt x="130600" y="72021"/>
                  <a:pt x="130350" y="72283"/>
                  <a:pt x="130028" y="72283"/>
                </a:cubicBezTo>
                <a:cubicBezTo>
                  <a:pt x="129731" y="72283"/>
                  <a:pt x="129469" y="72033"/>
                  <a:pt x="129469" y="71723"/>
                </a:cubicBezTo>
                <a:cubicBezTo>
                  <a:pt x="129469" y="71414"/>
                  <a:pt x="129719" y="71152"/>
                  <a:pt x="130028" y="71152"/>
                </a:cubicBezTo>
                <a:close/>
                <a:moveTo>
                  <a:pt x="133767" y="71152"/>
                </a:moveTo>
                <a:cubicBezTo>
                  <a:pt x="134065" y="71152"/>
                  <a:pt x="134326" y="71414"/>
                  <a:pt x="134326" y="71723"/>
                </a:cubicBezTo>
                <a:cubicBezTo>
                  <a:pt x="134326" y="72021"/>
                  <a:pt x="134076" y="72283"/>
                  <a:pt x="133767" y="72283"/>
                </a:cubicBezTo>
                <a:cubicBezTo>
                  <a:pt x="133469" y="72283"/>
                  <a:pt x="133207" y="72033"/>
                  <a:pt x="133207" y="71723"/>
                </a:cubicBezTo>
                <a:cubicBezTo>
                  <a:pt x="133207" y="71414"/>
                  <a:pt x="133457" y="71152"/>
                  <a:pt x="133767" y="71152"/>
                </a:cubicBezTo>
                <a:close/>
                <a:moveTo>
                  <a:pt x="137494" y="71152"/>
                </a:moveTo>
                <a:cubicBezTo>
                  <a:pt x="137791" y="71152"/>
                  <a:pt x="138053" y="71414"/>
                  <a:pt x="138053" y="71723"/>
                </a:cubicBezTo>
                <a:cubicBezTo>
                  <a:pt x="138053" y="72021"/>
                  <a:pt x="137803" y="72283"/>
                  <a:pt x="137494" y="72283"/>
                </a:cubicBezTo>
                <a:cubicBezTo>
                  <a:pt x="137196" y="72283"/>
                  <a:pt x="136922" y="72033"/>
                  <a:pt x="136922" y="71723"/>
                </a:cubicBezTo>
                <a:cubicBezTo>
                  <a:pt x="136934" y="71414"/>
                  <a:pt x="137172" y="71152"/>
                  <a:pt x="137494" y="71152"/>
                </a:cubicBezTo>
                <a:close/>
                <a:moveTo>
                  <a:pt x="141220" y="71152"/>
                </a:moveTo>
                <a:cubicBezTo>
                  <a:pt x="141518" y="71152"/>
                  <a:pt x="141792" y="71414"/>
                  <a:pt x="141792" y="71723"/>
                </a:cubicBezTo>
                <a:cubicBezTo>
                  <a:pt x="141792" y="72021"/>
                  <a:pt x="141530" y="72283"/>
                  <a:pt x="141220" y="72283"/>
                </a:cubicBezTo>
                <a:cubicBezTo>
                  <a:pt x="140911" y="72283"/>
                  <a:pt x="140661" y="72033"/>
                  <a:pt x="140661" y="71723"/>
                </a:cubicBezTo>
                <a:cubicBezTo>
                  <a:pt x="140661" y="71414"/>
                  <a:pt x="140911" y="71152"/>
                  <a:pt x="141220" y="71152"/>
                </a:cubicBezTo>
                <a:close/>
                <a:moveTo>
                  <a:pt x="144947" y="71152"/>
                </a:moveTo>
                <a:cubicBezTo>
                  <a:pt x="145244" y="71152"/>
                  <a:pt x="145506" y="71414"/>
                  <a:pt x="145506" y="71723"/>
                </a:cubicBezTo>
                <a:cubicBezTo>
                  <a:pt x="145506" y="72021"/>
                  <a:pt x="145256" y="72283"/>
                  <a:pt x="144947" y="72283"/>
                </a:cubicBezTo>
                <a:cubicBezTo>
                  <a:pt x="144637" y="72283"/>
                  <a:pt x="144375" y="72033"/>
                  <a:pt x="144375" y="71723"/>
                </a:cubicBezTo>
                <a:cubicBezTo>
                  <a:pt x="144375" y="71414"/>
                  <a:pt x="144637" y="71152"/>
                  <a:pt x="144947" y="71152"/>
                </a:cubicBezTo>
                <a:close/>
                <a:moveTo>
                  <a:pt x="148685" y="71152"/>
                </a:moveTo>
                <a:cubicBezTo>
                  <a:pt x="148983" y="71152"/>
                  <a:pt x="149245" y="71414"/>
                  <a:pt x="149245" y="71723"/>
                </a:cubicBezTo>
                <a:cubicBezTo>
                  <a:pt x="149245" y="72021"/>
                  <a:pt x="148995" y="72283"/>
                  <a:pt x="148685" y="72283"/>
                </a:cubicBezTo>
                <a:cubicBezTo>
                  <a:pt x="148364" y="72283"/>
                  <a:pt x="148114" y="72033"/>
                  <a:pt x="148114" y="71723"/>
                </a:cubicBezTo>
                <a:cubicBezTo>
                  <a:pt x="148114" y="71414"/>
                  <a:pt x="148364" y="71152"/>
                  <a:pt x="148685" y="71152"/>
                </a:cubicBezTo>
                <a:close/>
                <a:moveTo>
                  <a:pt x="152400" y="71152"/>
                </a:moveTo>
                <a:cubicBezTo>
                  <a:pt x="152698" y="71152"/>
                  <a:pt x="152972" y="71414"/>
                  <a:pt x="152972" y="71723"/>
                </a:cubicBezTo>
                <a:cubicBezTo>
                  <a:pt x="152972" y="72021"/>
                  <a:pt x="152710" y="72283"/>
                  <a:pt x="152400" y="72283"/>
                </a:cubicBezTo>
                <a:cubicBezTo>
                  <a:pt x="152091" y="72283"/>
                  <a:pt x="151841" y="72033"/>
                  <a:pt x="151841" y="71723"/>
                </a:cubicBezTo>
                <a:cubicBezTo>
                  <a:pt x="151841" y="71414"/>
                  <a:pt x="152091" y="71152"/>
                  <a:pt x="152400" y="71152"/>
                </a:cubicBezTo>
                <a:close/>
                <a:moveTo>
                  <a:pt x="156139" y="71152"/>
                </a:moveTo>
                <a:cubicBezTo>
                  <a:pt x="156436" y="71152"/>
                  <a:pt x="156698" y="71414"/>
                  <a:pt x="156698" y="71723"/>
                </a:cubicBezTo>
                <a:cubicBezTo>
                  <a:pt x="156698" y="72021"/>
                  <a:pt x="156448" y="72283"/>
                  <a:pt x="156139" y="72283"/>
                </a:cubicBezTo>
                <a:cubicBezTo>
                  <a:pt x="155829" y="72283"/>
                  <a:pt x="155567" y="72033"/>
                  <a:pt x="155567" y="71723"/>
                </a:cubicBezTo>
                <a:cubicBezTo>
                  <a:pt x="155567" y="71414"/>
                  <a:pt x="155829" y="71152"/>
                  <a:pt x="156139" y="71152"/>
                </a:cubicBezTo>
                <a:close/>
                <a:moveTo>
                  <a:pt x="159853" y="71152"/>
                </a:moveTo>
                <a:cubicBezTo>
                  <a:pt x="160151" y="71152"/>
                  <a:pt x="160425" y="71414"/>
                  <a:pt x="160425" y="71723"/>
                </a:cubicBezTo>
                <a:cubicBezTo>
                  <a:pt x="160425" y="72021"/>
                  <a:pt x="160163" y="72283"/>
                  <a:pt x="159853" y="72283"/>
                </a:cubicBezTo>
                <a:cubicBezTo>
                  <a:pt x="159544" y="72283"/>
                  <a:pt x="159294" y="72033"/>
                  <a:pt x="159294" y="71723"/>
                </a:cubicBezTo>
                <a:cubicBezTo>
                  <a:pt x="159306" y="71414"/>
                  <a:pt x="159544" y="71152"/>
                  <a:pt x="159853" y="71152"/>
                </a:cubicBezTo>
                <a:close/>
                <a:moveTo>
                  <a:pt x="0" y="0"/>
                </a:moveTo>
                <a:lnTo>
                  <a:pt x="0" y="631"/>
                </a:lnTo>
                <a:cubicBezTo>
                  <a:pt x="155" y="726"/>
                  <a:pt x="238" y="893"/>
                  <a:pt x="238" y="1084"/>
                </a:cubicBezTo>
                <a:cubicBezTo>
                  <a:pt x="238" y="1274"/>
                  <a:pt x="155" y="1441"/>
                  <a:pt x="0" y="1548"/>
                </a:cubicBezTo>
                <a:lnTo>
                  <a:pt x="0" y="4346"/>
                </a:lnTo>
                <a:cubicBezTo>
                  <a:pt x="155" y="4453"/>
                  <a:pt x="238" y="4608"/>
                  <a:pt x="238" y="4810"/>
                </a:cubicBezTo>
                <a:cubicBezTo>
                  <a:pt x="238" y="5001"/>
                  <a:pt x="155" y="5167"/>
                  <a:pt x="0" y="5263"/>
                </a:cubicBezTo>
                <a:lnTo>
                  <a:pt x="0" y="8084"/>
                </a:lnTo>
                <a:cubicBezTo>
                  <a:pt x="155" y="8180"/>
                  <a:pt x="238" y="8346"/>
                  <a:pt x="238" y="8537"/>
                </a:cubicBezTo>
                <a:cubicBezTo>
                  <a:pt x="238" y="8739"/>
                  <a:pt x="155" y="8894"/>
                  <a:pt x="0" y="9001"/>
                </a:cubicBezTo>
                <a:lnTo>
                  <a:pt x="0" y="11811"/>
                </a:lnTo>
                <a:cubicBezTo>
                  <a:pt x="155" y="11918"/>
                  <a:pt x="238" y="12085"/>
                  <a:pt x="238" y="12275"/>
                </a:cubicBezTo>
                <a:cubicBezTo>
                  <a:pt x="238" y="12466"/>
                  <a:pt x="155" y="12633"/>
                  <a:pt x="0" y="12740"/>
                </a:cubicBezTo>
                <a:lnTo>
                  <a:pt x="0" y="15550"/>
                </a:lnTo>
                <a:cubicBezTo>
                  <a:pt x="155" y="15657"/>
                  <a:pt x="238" y="15823"/>
                  <a:pt x="238" y="16014"/>
                </a:cubicBezTo>
                <a:cubicBezTo>
                  <a:pt x="238" y="16204"/>
                  <a:pt x="155" y="16371"/>
                  <a:pt x="0" y="16478"/>
                </a:cubicBezTo>
                <a:lnTo>
                  <a:pt x="0" y="19288"/>
                </a:lnTo>
                <a:cubicBezTo>
                  <a:pt x="155" y="19395"/>
                  <a:pt x="238" y="19550"/>
                  <a:pt x="238" y="19753"/>
                </a:cubicBezTo>
                <a:cubicBezTo>
                  <a:pt x="238" y="19943"/>
                  <a:pt x="155" y="20110"/>
                  <a:pt x="0" y="20205"/>
                </a:cubicBezTo>
                <a:lnTo>
                  <a:pt x="0" y="23027"/>
                </a:lnTo>
                <a:cubicBezTo>
                  <a:pt x="155" y="23122"/>
                  <a:pt x="238" y="23289"/>
                  <a:pt x="238" y="23479"/>
                </a:cubicBezTo>
                <a:cubicBezTo>
                  <a:pt x="238" y="23682"/>
                  <a:pt x="155" y="23836"/>
                  <a:pt x="0" y="23944"/>
                </a:cubicBezTo>
                <a:lnTo>
                  <a:pt x="0" y="26753"/>
                </a:lnTo>
                <a:cubicBezTo>
                  <a:pt x="155" y="26861"/>
                  <a:pt x="238" y="27027"/>
                  <a:pt x="238" y="27218"/>
                </a:cubicBezTo>
                <a:cubicBezTo>
                  <a:pt x="238" y="27408"/>
                  <a:pt x="155" y="27575"/>
                  <a:pt x="0" y="27682"/>
                </a:cubicBezTo>
                <a:lnTo>
                  <a:pt x="0" y="30492"/>
                </a:lnTo>
                <a:cubicBezTo>
                  <a:pt x="155" y="30599"/>
                  <a:pt x="238" y="30766"/>
                  <a:pt x="238" y="30956"/>
                </a:cubicBezTo>
                <a:cubicBezTo>
                  <a:pt x="238" y="31147"/>
                  <a:pt x="155" y="31313"/>
                  <a:pt x="0" y="31421"/>
                </a:cubicBezTo>
                <a:lnTo>
                  <a:pt x="0" y="34219"/>
                </a:lnTo>
                <a:cubicBezTo>
                  <a:pt x="155" y="34314"/>
                  <a:pt x="238" y="34481"/>
                  <a:pt x="238" y="34671"/>
                </a:cubicBezTo>
                <a:cubicBezTo>
                  <a:pt x="238" y="34873"/>
                  <a:pt x="155" y="35028"/>
                  <a:pt x="0" y="35135"/>
                </a:cubicBezTo>
                <a:lnTo>
                  <a:pt x="0" y="37945"/>
                </a:lnTo>
                <a:cubicBezTo>
                  <a:pt x="155" y="38052"/>
                  <a:pt x="238" y="38219"/>
                  <a:pt x="238" y="38410"/>
                </a:cubicBezTo>
                <a:cubicBezTo>
                  <a:pt x="238" y="38600"/>
                  <a:pt x="155" y="38767"/>
                  <a:pt x="0" y="38874"/>
                </a:cubicBezTo>
                <a:lnTo>
                  <a:pt x="0" y="41684"/>
                </a:lnTo>
                <a:cubicBezTo>
                  <a:pt x="155" y="41791"/>
                  <a:pt x="238" y="41958"/>
                  <a:pt x="238" y="42148"/>
                </a:cubicBezTo>
                <a:cubicBezTo>
                  <a:pt x="238" y="42339"/>
                  <a:pt x="155" y="42505"/>
                  <a:pt x="0" y="42612"/>
                </a:cubicBezTo>
                <a:lnTo>
                  <a:pt x="0" y="45422"/>
                </a:lnTo>
                <a:cubicBezTo>
                  <a:pt x="155" y="45529"/>
                  <a:pt x="238" y="45684"/>
                  <a:pt x="238" y="45887"/>
                </a:cubicBezTo>
                <a:cubicBezTo>
                  <a:pt x="238" y="46077"/>
                  <a:pt x="155" y="46244"/>
                  <a:pt x="0" y="46339"/>
                </a:cubicBezTo>
                <a:lnTo>
                  <a:pt x="0" y="49161"/>
                </a:lnTo>
                <a:cubicBezTo>
                  <a:pt x="155" y="49256"/>
                  <a:pt x="238" y="49423"/>
                  <a:pt x="238" y="49613"/>
                </a:cubicBezTo>
                <a:cubicBezTo>
                  <a:pt x="238" y="49816"/>
                  <a:pt x="155" y="49971"/>
                  <a:pt x="0" y="50078"/>
                </a:cubicBezTo>
                <a:lnTo>
                  <a:pt x="0" y="52888"/>
                </a:lnTo>
                <a:cubicBezTo>
                  <a:pt x="155" y="52995"/>
                  <a:pt x="238" y="53161"/>
                  <a:pt x="238" y="53352"/>
                </a:cubicBezTo>
                <a:cubicBezTo>
                  <a:pt x="238" y="53542"/>
                  <a:pt x="155" y="53709"/>
                  <a:pt x="0" y="53816"/>
                </a:cubicBezTo>
                <a:lnTo>
                  <a:pt x="0" y="56626"/>
                </a:lnTo>
                <a:cubicBezTo>
                  <a:pt x="155" y="56733"/>
                  <a:pt x="238" y="56900"/>
                  <a:pt x="238" y="57090"/>
                </a:cubicBezTo>
                <a:cubicBezTo>
                  <a:pt x="238" y="57281"/>
                  <a:pt x="155" y="57448"/>
                  <a:pt x="0" y="57555"/>
                </a:cubicBezTo>
                <a:lnTo>
                  <a:pt x="0" y="60365"/>
                </a:lnTo>
                <a:cubicBezTo>
                  <a:pt x="155" y="60472"/>
                  <a:pt x="238" y="60627"/>
                  <a:pt x="238" y="60829"/>
                </a:cubicBezTo>
                <a:cubicBezTo>
                  <a:pt x="238" y="61019"/>
                  <a:pt x="155" y="61186"/>
                  <a:pt x="0" y="61281"/>
                </a:cubicBezTo>
                <a:lnTo>
                  <a:pt x="0" y="63901"/>
                </a:lnTo>
                <a:cubicBezTo>
                  <a:pt x="155" y="64008"/>
                  <a:pt x="238" y="64175"/>
                  <a:pt x="238" y="64365"/>
                </a:cubicBezTo>
                <a:cubicBezTo>
                  <a:pt x="238" y="64556"/>
                  <a:pt x="155" y="64722"/>
                  <a:pt x="0" y="64829"/>
                </a:cubicBezTo>
                <a:lnTo>
                  <a:pt x="0" y="67639"/>
                </a:lnTo>
                <a:cubicBezTo>
                  <a:pt x="155" y="67747"/>
                  <a:pt x="238" y="67913"/>
                  <a:pt x="238" y="68104"/>
                </a:cubicBezTo>
                <a:cubicBezTo>
                  <a:pt x="238" y="68294"/>
                  <a:pt x="155" y="68461"/>
                  <a:pt x="0" y="68568"/>
                </a:cubicBezTo>
                <a:lnTo>
                  <a:pt x="0" y="71378"/>
                </a:lnTo>
                <a:cubicBezTo>
                  <a:pt x="155" y="71485"/>
                  <a:pt x="238" y="71640"/>
                  <a:pt x="238" y="71842"/>
                </a:cubicBezTo>
                <a:cubicBezTo>
                  <a:pt x="238" y="72033"/>
                  <a:pt x="155" y="72199"/>
                  <a:pt x="0" y="72295"/>
                </a:cubicBezTo>
                <a:lnTo>
                  <a:pt x="0" y="73057"/>
                </a:lnTo>
                <a:lnTo>
                  <a:pt x="163116" y="73057"/>
                </a:lnTo>
                <a:lnTo>
                  <a:pt x="161937" y="70497"/>
                </a:lnTo>
                <a:cubicBezTo>
                  <a:pt x="161866" y="70533"/>
                  <a:pt x="161806" y="70544"/>
                  <a:pt x="161711" y="70544"/>
                </a:cubicBezTo>
                <a:cubicBezTo>
                  <a:pt x="161413" y="70544"/>
                  <a:pt x="161151" y="70294"/>
                  <a:pt x="161151" y="69973"/>
                </a:cubicBezTo>
                <a:cubicBezTo>
                  <a:pt x="161151" y="69759"/>
                  <a:pt x="161270" y="69580"/>
                  <a:pt x="161461" y="69485"/>
                </a:cubicBezTo>
                <a:lnTo>
                  <a:pt x="158413" y="62877"/>
                </a:lnTo>
                <a:cubicBezTo>
                  <a:pt x="158306" y="62996"/>
                  <a:pt x="158163" y="63091"/>
                  <a:pt x="157984" y="63091"/>
                </a:cubicBezTo>
                <a:cubicBezTo>
                  <a:pt x="157663" y="63091"/>
                  <a:pt x="157413" y="62829"/>
                  <a:pt x="157413" y="62520"/>
                </a:cubicBezTo>
                <a:cubicBezTo>
                  <a:pt x="157413" y="62210"/>
                  <a:pt x="157663" y="61960"/>
                  <a:pt x="157984" y="61960"/>
                </a:cubicBezTo>
                <a:lnTo>
                  <a:pt x="157996" y="61960"/>
                </a:lnTo>
                <a:lnTo>
                  <a:pt x="156020" y="57674"/>
                </a:lnTo>
                <a:cubicBezTo>
                  <a:pt x="155746" y="57626"/>
                  <a:pt x="155555" y="57388"/>
                  <a:pt x="155555" y="57114"/>
                </a:cubicBezTo>
                <a:cubicBezTo>
                  <a:pt x="155555" y="57019"/>
                  <a:pt x="155579" y="56924"/>
                  <a:pt x="155627" y="56840"/>
                </a:cubicBezTo>
                <a:lnTo>
                  <a:pt x="154828" y="55103"/>
                </a:lnTo>
                <a:lnTo>
                  <a:pt x="154828" y="55103"/>
                </a:lnTo>
                <a:cubicBezTo>
                  <a:pt x="154829" y="55114"/>
                  <a:pt x="154829" y="55126"/>
                  <a:pt x="154829" y="55138"/>
                </a:cubicBezTo>
                <a:cubicBezTo>
                  <a:pt x="154829" y="55435"/>
                  <a:pt x="154567" y="55709"/>
                  <a:pt x="154258" y="55709"/>
                </a:cubicBezTo>
                <a:cubicBezTo>
                  <a:pt x="153948" y="55709"/>
                  <a:pt x="153698" y="55459"/>
                  <a:pt x="153698" y="55138"/>
                </a:cubicBezTo>
                <a:cubicBezTo>
                  <a:pt x="153698" y="54828"/>
                  <a:pt x="153948" y="54578"/>
                  <a:pt x="154258" y="54578"/>
                </a:cubicBezTo>
                <a:cubicBezTo>
                  <a:pt x="154413" y="54578"/>
                  <a:pt x="154561" y="54646"/>
                  <a:pt x="154668" y="54755"/>
                </a:cubicBezTo>
                <a:lnTo>
                  <a:pt x="154668" y="54755"/>
                </a:lnTo>
                <a:lnTo>
                  <a:pt x="152567" y="50185"/>
                </a:lnTo>
                <a:cubicBezTo>
                  <a:pt x="152507" y="50197"/>
                  <a:pt x="152448" y="50209"/>
                  <a:pt x="152388" y="50209"/>
                </a:cubicBezTo>
                <a:cubicBezTo>
                  <a:pt x="152079" y="50209"/>
                  <a:pt x="151817" y="49959"/>
                  <a:pt x="151817" y="49649"/>
                </a:cubicBezTo>
                <a:cubicBezTo>
                  <a:pt x="151817" y="49435"/>
                  <a:pt x="151924" y="49256"/>
                  <a:pt x="152102" y="49173"/>
                </a:cubicBezTo>
                <a:lnTo>
                  <a:pt x="149066" y="42577"/>
                </a:lnTo>
                <a:cubicBezTo>
                  <a:pt x="148959" y="42684"/>
                  <a:pt x="148828" y="42755"/>
                  <a:pt x="148662" y="42755"/>
                </a:cubicBezTo>
                <a:cubicBezTo>
                  <a:pt x="148352" y="42755"/>
                  <a:pt x="148102" y="42505"/>
                  <a:pt x="148102" y="42196"/>
                </a:cubicBezTo>
                <a:cubicBezTo>
                  <a:pt x="148102" y="41898"/>
                  <a:pt x="148340" y="41660"/>
                  <a:pt x="148638" y="41636"/>
                </a:cubicBezTo>
                <a:lnTo>
                  <a:pt x="146530" y="37100"/>
                </a:lnTo>
                <a:cubicBezTo>
                  <a:pt x="146352" y="37017"/>
                  <a:pt x="146221" y="36814"/>
                  <a:pt x="146221" y="36612"/>
                </a:cubicBezTo>
                <a:cubicBezTo>
                  <a:pt x="146221" y="36564"/>
                  <a:pt x="146221" y="36516"/>
                  <a:pt x="146233" y="36481"/>
                </a:cubicBezTo>
                <a:lnTo>
                  <a:pt x="145459" y="34814"/>
                </a:lnTo>
                <a:cubicBezTo>
                  <a:pt x="145435" y="35088"/>
                  <a:pt x="145197" y="35302"/>
                  <a:pt x="144911" y="35302"/>
                </a:cubicBezTo>
                <a:cubicBezTo>
                  <a:pt x="144602" y="35302"/>
                  <a:pt x="144352" y="35052"/>
                  <a:pt x="144352" y="34731"/>
                </a:cubicBezTo>
                <a:cubicBezTo>
                  <a:pt x="144352" y="34421"/>
                  <a:pt x="144602" y="34171"/>
                  <a:pt x="144911" y="34171"/>
                </a:cubicBezTo>
                <a:cubicBezTo>
                  <a:pt x="145030" y="34171"/>
                  <a:pt x="145137" y="34195"/>
                  <a:pt x="145221" y="34254"/>
                </a:cubicBezTo>
                <a:lnTo>
                  <a:pt x="143125" y="29694"/>
                </a:lnTo>
                <a:lnTo>
                  <a:pt x="143054" y="29694"/>
                </a:lnTo>
                <a:cubicBezTo>
                  <a:pt x="142744" y="29694"/>
                  <a:pt x="142482" y="29432"/>
                  <a:pt x="142482" y="29123"/>
                </a:cubicBezTo>
                <a:cubicBezTo>
                  <a:pt x="142482" y="28956"/>
                  <a:pt x="142566" y="28813"/>
                  <a:pt x="142661" y="28706"/>
                </a:cubicBezTo>
                <a:lnTo>
                  <a:pt x="139637" y="22110"/>
                </a:lnTo>
                <a:cubicBezTo>
                  <a:pt x="139541" y="22169"/>
                  <a:pt x="139434" y="22217"/>
                  <a:pt x="139315" y="22217"/>
                </a:cubicBezTo>
                <a:cubicBezTo>
                  <a:pt x="139018" y="22217"/>
                  <a:pt x="138756" y="21967"/>
                  <a:pt x="138756" y="21658"/>
                </a:cubicBezTo>
                <a:cubicBezTo>
                  <a:pt x="138756" y="21396"/>
                  <a:pt x="138934" y="21181"/>
                  <a:pt x="139172" y="21122"/>
                </a:cubicBezTo>
                <a:lnTo>
                  <a:pt x="136982" y="16383"/>
                </a:lnTo>
                <a:cubicBezTo>
                  <a:pt x="136946" y="16335"/>
                  <a:pt x="136922" y="16276"/>
                  <a:pt x="136910" y="16216"/>
                </a:cubicBezTo>
                <a:lnTo>
                  <a:pt x="136089" y="14430"/>
                </a:lnTo>
                <a:cubicBezTo>
                  <a:pt x="135993" y="14633"/>
                  <a:pt x="135803" y="14764"/>
                  <a:pt x="135577" y="14764"/>
                </a:cubicBezTo>
                <a:cubicBezTo>
                  <a:pt x="135267" y="14764"/>
                  <a:pt x="135017" y="14514"/>
                  <a:pt x="135017" y="14192"/>
                </a:cubicBezTo>
                <a:cubicBezTo>
                  <a:pt x="135017" y="13883"/>
                  <a:pt x="135267" y="13633"/>
                  <a:pt x="135577" y="13633"/>
                </a:cubicBezTo>
                <a:cubicBezTo>
                  <a:pt x="135636" y="13633"/>
                  <a:pt x="135684" y="13645"/>
                  <a:pt x="135731" y="13657"/>
                </a:cubicBezTo>
                <a:lnTo>
                  <a:pt x="133660" y="9156"/>
                </a:lnTo>
                <a:cubicBezTo>
                  <a:pt x="133386" y="9120"/>
                  <a:pt x="133160" y="8882"/>
                  <a:pt x="133160" y="8596"/>
                </a:cubicBezTo>
                <a:cubicBezTo>
                  <a:pt x="133160" y="8477"/>
                  <a:pt x="133183" y="8382"/>
                  <a:pt x="133267" y="8287"/>
                </a:cubicBezTo>
                <a:lnTo>
                  <a:pt x="130207" y="1667"/>
                </a:lnTo>
                <a:cubicBezTo>
                  <a:pt x="130135" y="1691"/>
                  <a:pt x="130064" y="1715"/>
                  <a:pt x="129993" y="1715"/>
                </a:cubicBezTo>
                <a:cubicBezTo>
                  <a:pt x="129695" y="1715"/>
                  <a:pt x="129421" y="1453"/>
                  <a:pt x="129421" y="1143"/>
                </a:cubicBezTo>
                <a:cubicBezTo>
                  <a:pt x="129421" y="917"/>
                  <a:pt x="129552" y="738"/>
                  <a:pt x="129731" y="643"/>
                </a:cubicBezTo>
                <a:lnTo>
                  <a:pt x="129433" y="12"/>
                </a:lnTo>
                <a:lnTo>
                  <a:pt x="0" y="0"/>
                </a:lnTo>
                <a:close/>
              </a:path>
            </a:pathLst>
          </a:custGeom>
          <a:solidFill>
            <a:srgbClr val="CC1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5208952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208952" y="1925382"/>
            <a:ext cx="15977" cy="28244"/>
          </a:xfrm>
          <a:custGeom>
            <a:avLst/>
            <a:gdLst/>
            <a:ahLst/>
            <a:cxnLst/>
            <a:rect l="l" t="t" r="r" b="b"/>
            <a:pathLst>
              <a:path w="465" h="822" extrusionOk="0">
                <a:moveTo>
                  <a:pt x="84" y="0"/>
                </a:moveTo>
                <a:cubicBezTo>
                  <a:pt x="36" y="84"/>
                  <a:pt x="0" y="179"/>
                  <a:pt x="0" y="286"/>
                </a:cubicBezTo>
                <a:cubicBezTo>
                  <a:pt x="0" y="548"/>
                  <a:pt x="191" y="774"/>
                  <a:pt x="465" y="822"/>
                </a:cubicBezTo>
                <a:lnTo>
                  <a:pt x="84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952840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4952840" y="1403365"/>
            <a:ext cx="33192" cy="38105"/>
          </a:xfrm>
          <a:custGeom>
            <a:avLst/>
            <a:gdLst/>
            <a:ahLst/>
            <a:cxnLst/>
            <a:rect l="l" t="t" r="r" b="b"/>
            <a:pathLst>
              <a:path w="966" h="1109" extrusionOk="0">
                <a:moveTo>
                  <a:pt x="537" y="1"/>
                </a:moveTo>
                <a:cubicBezTo>
                  <a:pt x="239" y="13"/>
                  <a:pt x="1" y="263"/>
                  <a:pt x="1" y="549"/>
                </a:cubicBezTo>
                <a:cubicBezTo>
                  <a:pt x="1" y="858"/>
                  <a:pt x="251" y="1108"/>
                  <a:pt x="572" y="1108"/>
                </a:cubicBezTo>
                <a:cubicBezTo>
                  <a:pt x="727" y="1108"/>
                  <a:pt x="870" y="1037"/>
                  <a:pt x="965" y="930"/>
                </a:cubicBezTo>
                <a:lnTo>
                  <a:pt x="537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016679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4952840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080896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4952840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5081309" y="1661917"/>
            <a:ext cx="25392" cy="36044"/>
          </a:xfrm>
          <a:custGeom>
            <a:avLst/>
            <a:gdLst/>
            <a:ahLst/>
            <a:cxnLst/>
            <a:rect l="l" t="t" r="r" b="b"/>
            <a:pathLst>
              <a:path w="739" h="1049" extrusionOk="0">
                <a:moveTo>
                  <a:pt x="286" y="1"/>
                </a:moveTo>
                <a:cubicBezTo>
                  <a:pt x="108" y="108"/>
                  <a:pt x="0" y="286"/>
                  <a:pt x="0" y="477"/>
                </a:cubicBezTo>
                <a:cubicBezTo>
                  <a:pt x="0" y="775"/>
                  <a:pt x="250" y="1048"/>
                  <a:pt x="560" y="1048"/>
                </a:cubicBezTo>
                <a:cubicBezTo>
                  <a:pt x="620" y="1048"/>
                  <a:pt x="679" y="1025"/>
                  <a:pt x="739" y="1013"/>
                </a:cubicBezTo>
                <a:lnTo>
                  <a:pt x="286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5016679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514470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016679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952840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5080896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952840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5080896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14470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5016679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4760568" y="960340"/>
            <a:ext cx="22128" cy="33157"/>
          </a:xfrm>
          <a:custGeom>
            <a:avLst/>
            <a:gdLst/>
            <a:ahLst/>
            <a:cxnLst/>
            <a:rect l="l" t="t" r="r" b="b"/>
            <a:pathLst>
              <a:path w="644" h="965" extrusionOk="0">
                <a:moveTo>
                  <a:pt x="191" y="1"/>
                </a:moveTo>
                <a:cubicBezTo>
                  <a:pt x="72" y="96"/>
                  <a:pt x="1" y="239"/>
                  <a:pt x="1" y="405"/>
                </a:cubicBezTo>
                <a:cubicBezTo>
                  <a:pt x="1" y="715"/>
                  <a:pt x="251" y="965"/>
                  <a:pt x="572" y="965"/>
                </a:cubicBezTo>
                <a:lnTo>
                  <a:pt x="644" y="965"/>
                </a:lnTo>
                <a:lnTo>
                  <a:pt x="191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4696763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696763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89036" y="1225832"/>
            <a:ext cx="10274" cy="21303"/>
          </a:xfrm>
          <a:custGeom>
            <a:avLst/>
            <a:gdLst/>
            <a:ahLst/>
            <a:cxnLst/>
            <a:rect l="l" t="t" r="r" b="b"/>
            <a:pathLst>
              <a:path w="299" h="620" extrusionOk="0">
                <a:moveTo>
                  <a:pt x="12" y="1"/>
                </a:moveTo>
                <a:cubicBezTo>
                  <a:pt x="1" y="48"/>
                  <a:pt x="1" y="84"/>
                  <a:pt x="1" y="132"/>
                </a:cubicBezTo>
                <a:cubicBezTo>
                  <a:pt x="1" y="346"/>
                  <a:pt x="120" y="536"/>
                  <a:pt x="298" y="620"/>
                </a:cubicBezTo>
                <a:lnTo>
                  <a:pt x="12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760568" y="121071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4696763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4824407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94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696763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825231" y="1147631"/>
            <a:ext cx="38071" cy="37727"/>
          </a:xfrm>
          <a:custGeom>
            <a:avLst/>
            <a:gdLst/>
            <a:ahLst/>
            <a:cxnLst/>
            <a:rect l="l" t="t" r="r" b="b"/>
            <a:pathLst>
              <a:path w="1108" h="1098" extrusionOk="0">
                <a:moveTo>
                  <a:pt x="516" y="1"/>
                </a:moveTo>
                <a:cubicBezTo>
                  <a:pt x="217" y="1"/>
                  <a:pt x="0" y="232"/>
                  <a:pt x="0" y="538"/>
                </a:cubicBezTo>
                <a:cubicBezTo>
                  <a:pt x="0" y="848"/>
                  <a:pt x="250" y="1098"/>
                  <a:pt x="560" y="1098"/>
                </a:cubicBezTo>
                <a:cubicBezTo>
                  <a:pt x="845" y="1098"/>
                  <a:pt x="1084" y="872"/>
                  <a:pt x="1107" y="610"/>
                </a:cubicBezTo>
                <a:lnTo>
                  <a:pt x="869" y="86"/>
                </a:lnTo>
                <a:cubicBezTo>
                  <a:pt x="786" y="26"/>
                  <a:pt x="679" y="3"/>
                  <a:pt x="560" y="3"/>
                </a:cubicBezTo>
                <a:cubicBezTo>
                  <a:pt x="545" y="2"/>
                  <a:pt x="530" y="1"/>
                  <a:pt x="516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760568" y="108265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888624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93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760568" y="146720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696763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824407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696763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4824407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488862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4760568" y="1338736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4888624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760568" y="172328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4696763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824407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696763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824407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488862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760568" y="159484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4888624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760568" y="1979359"/>
            <a:ext cx="38930" cy="38930"/>
          </a:xfrm>
          <a:custGeom>
            <a:avLst/>
            <a:gdLst/>
            <a:ahLst/>
            <a:cxnLst/>
            <a:rect l="l" t="t" r="r" b="b"/>
            <a:pathLst>
              <a:path w="1133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4696763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824407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4696763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4824407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488862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760568" y="185133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4440273" y="258352"/>
            <a:ext cx="17627" cy="30306"/>
          </a:xfrm>
          <a:custGeom>
            <a:avLst/>
            <a:gdLst/>
            <a:ahLst/>
            <a:cxnLst/>
            <a:rect l="l" t="t" r="r" b="b"/>
            <a:pathLst>
              <a:path w="513" h="882" extrusionOk="0">
                <a:moveTo>
                  <a:pt x="108" y="0"/>
                </a:moveTo>
                <a:cubicBezTo>
                  <a:pt x="48" y="84"/>
                  <a:pt x="0" y="191"/>
                  <a:pt x="0" y="310"/>
                </a:cubicBezTo>
                <a:cubicBezTo>
                  <a:pt x="12" y="620"/>
                  <a:pt x="227" y="846"/>
                  <a:pt x="512" y="882"/>
                </a:cubicBezTo>
                <a:lnTo>
                  <a:pt x="108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504490" y="442860"/>
            <a:ext cx="36868" cy="38483"/>
          </a:xfrm>
          <a:custGeom>
            <a:avLst/>
            <a:gdLst/>
            <a:ahLst/>
            <a:cxnLst/>
            <a:rect l="l" t="t" r="r" b="b"/>
            <a:pathLst>
              <a:path w="1073" h="1120" extrusionOk="0">
                <a:moveTo>
                  <a:pt x="560" y="0"/>
                </a:moveTo>
                <a:cubicBezTo>
                  <a:pt x="251" y="0"/>
                  <a:pt x="1" y="238"/>
                  <a:pt x="1" y="548"/>
                </a:cubicBezTo>
                <a:cubicBezTo>
                  <a:pt x="1" y="869"/>
                  <a:pt x="251" y="1119"/>
                  <a:pt x="560" y="1119"/>
                </a:cubicBezTo>
                <a:cubicBezTo>
                  <a:pt x="786" y="1119"/>
                  <a:pt x="977" y="988"/>
                  <a:pt x="1072" y="786"/>
                </a:cubicBezTo>
                <a:lnTo>
                  <a:pt x="715" y="36"/>
                </a:lnTo>
                <a:cubicBezTo>
                  <a:pt x="667" y="12"/>
                  <a:pt x="608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4440685" y="50625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4569532" y="531197"/>
            <a:ext cx="2508" cy="5772"/>
          </a:xfrm>
          <a:custGeom>
            <a:avLst/>
            <a:gdLst/>
            <a:ahLst/>
            <a:cxnLst/>
            <a:rect l="l" t="t" r="r" b="b"/>
            <a:pathLst>
              <a:path w="73" h="168" extrusionOk="0">
                <a:moveTo>
                  <a:pt x="1" y="1"/>
                </a:moveTo>
                <a:cubicBezTo>
                  <a:pt x="13" y="60"/>
                  <a:pt x="36" y="120"/>
                  <a:pt x="72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4440685" y="37781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4632958" y="699350"/>
            <a:ext cx="29893" cy="38071"/>
          </a:xfrm>
          <a:custGeom>
            <a:avLst/>
            <a:gdLst/>
            <a:ahLst/>
            <a:cxnLst/>
            <a:rect l="l" t="t" r="r" b="b"/>
            <a:pathLst>
              <a:path w="870" h="1108" extrusionOk="0">
                <a:moveTo>
                  <a:pt x="417" y="0"/>
                </a:moveTo>
                <a:cubicBezTo>
                  <a:pt x="179" y="72"/>
                  <a:pt x="0" y="286"/>
                  <a:pt x="0" y="548"/>
                </a:cubicBezTo>
                <a:cubicBezTo>
                  <a:pt x="0" y="846"/>
                  <a:pt x="250" y="1108"/>
                  <a:pt x="560" y="1108"/>
                </a:cubicBezTo>
                <a:cubicBezTo>
                  <a:pt x="679" y="1108"/>
                  <a:pt x="786" y="1060"/>
                  <a:pt x="869" y="1001"/>
                </a:cubicBezTo>
                <a:lnTo>
                  <a:pt x="417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04490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4440685" y="762330"/>
            <a:ext cx="38483" cy="38930"/>
          </a:xfrm>
          <a:custGeom>
            <a:avLst/>
            <a:gdLst/>
            <a:ahLst/>
            <a:cxnLst/>
            <a:rect l="l" t="t" r="r" b="b"/>
            <a:pathLst>
              <a:path w="1120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56832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4440685" y="63430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456832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4504490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4632134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4504490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4440685" y="101885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56832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4440685" y="89038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456832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4632134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504490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4632134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93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504490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4440685" y="127451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19" y="870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56832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74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440685" y="114646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56832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632134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504490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632134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93"/>
                  <a:pt x="274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504490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440685" y="153100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56832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440685" y="140257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456832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463213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504490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632134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04490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440685" y="178712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56832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440685" y="165906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19" y="870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456832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74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463213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4504490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4632134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4504490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4440685" y="204361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56832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440685" y="191514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456832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463213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504490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418419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4312217" y="-3051"/>
            <a:ext cx="27041" cy="36456"/>
          </a:xfrm>
          <a:custGeom>
            <a:avLst/>
            <a:gdLst/>
            <a:ahLst/>
            <a:cxnLst/>
            <a:rect l="l" t="t" r="r" b="b"/>
            <a:pathLst>
              <a:path w="787" h="1061" extrusionOk="0">
                <a:moveTo>
                  <a:pt x="322" y="0"/>
                </a:moveTo>
                <a:cubicBezTo>
                  <a:pt x="132" y="72"/>
                  <a:pt x="1" y="274"/>
                  <a:pt x="1" y="489"/>
                </a:cubicBezTo>
                <a:cubicBezTo>
                  <a:pt x="1" y="786"/>
                  <a:pt x="251" y="1060"/>
                  <a:pt x="560" y="1060"/>
                </a:cubicBezTo>
                <a:cubicBezTo>
                  <a:pt x="644" y="1060"/>
                  <a:pt x="715" y="1048"/>
                  <a:pt x="787" y="1012"/>
                </a:cubicBezTo>
                <a:lnTo>
                  <a:pt x="322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4376056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74" y="1120"/>
                  <a:pt x="572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4248412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418419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4312217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63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418419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94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312217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248412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37605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4248412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418419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312217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18419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312217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63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376056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248412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37605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248412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18419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312217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8419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312217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4376056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248412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37605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248412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18419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312217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18419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312217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376056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4248412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376056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248412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418419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94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312217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63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418419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4312217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437605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4248412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4376056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93"/>
                  <a:pt x="274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4248412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418419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4312217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418419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4312217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63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37605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4248412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4376056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4248412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418419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312217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63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18419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12217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63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37605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248412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376056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4248412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418419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4312217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418419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4312217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437605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4248412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3928084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056139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4120356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3991923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3928084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4056139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70" y="1131"/>
                  <a:pt x="1131" y="870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3928084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056139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4120356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3991923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412035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3991923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3928084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4056139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928084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4056139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4120356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3991923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412035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3991923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3928084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405613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3928084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405613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4120356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3991923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412035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3991923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3928084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405613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3928084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405613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4120356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3991923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4120356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3991923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3928084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405613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70" y="1132"/>
                  <a:pt x="1131" y="870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928084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405613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412035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3991923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4120356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991923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28084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405613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3928084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405613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412035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3991923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4120356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3991923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3928084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405613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3928084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405613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62" y="1131"/>
                  <a:pt x="560" y="1131"/>
                </a:cubicBezTo>
                <a:cubicBezTo>
                  <a:pt x="870" y="1131"/>
                  <a:pt x="1131" y="870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412035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3991923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4120356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3991923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3928084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05613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3928084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405613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412035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3991923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672006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3799650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864279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3735811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3672006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799650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3672006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799650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94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3864279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73581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3864279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373581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3672006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3799650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3672006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3799650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3864279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3735811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3864279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373581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3672006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3799650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3672006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3799650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3864279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735811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3864279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373581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3672006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3799650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3672006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3799650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3864279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3735811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3864279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3735811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3672006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3799650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94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672006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799650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3864279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373581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4279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3735811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3672006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3799650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672006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3799650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3864279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373581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3864279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3735811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672006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799650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672006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3799650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864279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73581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3864279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735811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3672006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799650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3672006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799650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3864279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373581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415928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543538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75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3608201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3479733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0" y="251"/>
                  <a:pt x="0" y="561"/>
                </a:cubicBezTo>
                <a:cubicBezTo>
                  <a:pt x="0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1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3415928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3543538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75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3415928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3543538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94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60820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3479733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72"/>
                </a:cubicBezTo>
                <a:cubicBezTo>
                  <a:pt x="0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360820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479733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415928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543538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15928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3543538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75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3608201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479733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360820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479733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3415928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3543538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415928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3543538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75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3608201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3479733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360820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3479733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3415928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3543538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75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3415928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543538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3608201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479733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3608201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3479733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3415928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543538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94"/>
                  <a:pt x="275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3415928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3543538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60820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3479733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3608201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3479733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3415928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543538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3415928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3543538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75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360820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3479733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608201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479733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3415928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543538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75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3415928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3543538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70"/>
                  <a:pt x="275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360820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3479733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60820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3479733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3415928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3543538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75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3415928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3543538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360820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479733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3159404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3287460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2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3351677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63" y="1"/>
                  <a:pt x="1" y="251"/>
                  <a:pt x="1" y="561"/>
                </a:cubicBezTo>
                <a:cubicBezTo>
                  <a:pt x="1" y="870"/>
                  <a:pt x="263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3223243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3159404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3287460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3159404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3287460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3351677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3223243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351677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223243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159404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287460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159404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287460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351677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223243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351677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223243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159404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287460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159404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287460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2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351677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223243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351677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3223243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159404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3287460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3159404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3287460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3351677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3223243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3351677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223243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3159404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3287460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3159404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3287460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3351677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3223243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3351677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93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3223243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3159404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3287460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159404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287460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3351677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223243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3351677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3223243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159404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287460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62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3159404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3287460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70"/>
                  <a:pt x="262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351677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3223243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3351677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223243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3159404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3287460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3159404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3287460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3351677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223243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903327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303179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3095599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2967544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51"/>
                  <a:pt x="1" y="561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2903327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03179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2903327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94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303179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3095599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2967544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3095599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2967544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2903327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303179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2903327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303179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3095599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2967544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95599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2967544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2903327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03179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2903327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303179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3095599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2967544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70"/>
                  <a:pt x="263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095599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2967544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2903327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303179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2903327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303179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3095599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967544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3095599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2967544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2903327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94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303179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2903327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303179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95599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2967544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3095599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2967544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2903327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303179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2903327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303179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95599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296754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3095599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967544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2903327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303179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903327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303179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3095599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296754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3095599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967544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2903327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303179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2903327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03179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3095599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296754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2647249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2775683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2839522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2711466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1" y="251"/>
                  <a:pt x="1" y="561"/>
                </a:cubicBezTo>
                <a:cubicBezTo>
                  <a:pt x="1" y="870"/>
                  <a:pt x="262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2647249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2775683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2647249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2775683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2839522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2711466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72"/>
                </a:cubicBezTo>
                <a:cubicBezTo>
                  <a:pt x="1" y="881"/>
                  <a:pt x="262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839522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271146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69"/>
                  <a:pt x="262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2647249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2775683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2647249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2775683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2839522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2711466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63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839522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271146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51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264724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775683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264724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2775683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2839522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2711466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1" y="251"/>
                  <a:pt x="1" y="560"/>
                </a:cubicBezTo>
                <a:cubicBezTo>
                  <a:pt x="1" y="870"/>
                  <a:pt x="262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2839522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271146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63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264724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775683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264724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2775683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2839522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2711466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69"/>
                  <a:pt x="262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2839522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711466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62"/>
                  <a:pt x="1" y="572"/>
                </a:cubicBezTo>
                <a:cubicBezTo>
                  <a:pt x="1" y="881"/>
                  <a:pt x="262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264724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2775683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264724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2775683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2839522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271146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51"/>
                  <a:pt x="1" y="560"/>
                </a:cubicBezTo>
                <a:cubicBezTo>
                  <a:pt x="1" y="870"/>
                  <a:pt x="262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2839522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93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2711466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70"/>
                  <a:pt x="262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264724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2775683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264724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2775683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2839522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271146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51"/>
                  <a:pt x="1" y="560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839522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2711466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51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264724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2775683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264724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2775683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2839522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271146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62"/>
                  <a:pt x="1" y="572"/>
                </a:cubicBezTo>
                <a:cubicBezTo>
                  <a:pt x="1" y="881"/>
                  <a:pt x="262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2839522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2711466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1" y="263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264724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2775683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264724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2775683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2839522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271146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69"/>
                  <a:pt x="262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2519193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2583410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1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2519193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2519193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2583410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3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2583410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2519193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2519193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2583410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2583410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2519193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2519193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2583410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2583410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2519193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2519193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2583410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583410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2519193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2519193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2583410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2583410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93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2519193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2519193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2583410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583410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2519193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2519193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583410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2583410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2519193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2519193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2583410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5273169" y="2101300"/>
            <a:ext cx="33982" cy="38483"/>
          </a:xfrm>
          <a:custGeom>
            <a:avLst/>
            <a:gdLst/>
            <a:ahLst/>
            <a:cxnLst/>
            <a:rect l="l" t="t" r="r" b="b"/>
            <a:pathLst>
              <a:path w="989" h="1120" extrusionOk="0">
                <a:moveTo>
                  <a:pt x="560" y="0"/>
                </a:moveTo>
                <a:cubicBezTo>
                  <a:pt x="251" y="0"/>
                  <a:pt x="0" y="238"/>
                  <a:pt x="0" y="548"/>
                </a:cubicBezTo>
                <a:cubicBezTo>
                  <a:pt x="0" y="857"/>
                  <a:pt x="251" y="1119"/>
                  <a:pt x="560" y="1119"/>
                </a:cubicBezTo>
                <a:cubicBezTo>
                  <a:pt x="739" y="1119"/>
                  <a:pt x="893" y="1036"/>
                  <a:pt x="989" y="905"/>
                </a:cubicBezTo>
                <a:lnTo>
                  <a:pt x="572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5208952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5400813" y="2359404"/>
            <a:ext cx="27041" cy="36456"/>
          </a:xfrm>
          <a:custGeom>
            <a:avLst/>
            <a:gdLst/>
            <a:ahLst/>
            <a:cxnLst/>
            <a:rect l="l" t="t" r="r" b="b"/>
            <a:pathLst>
              <a:path w="787" h="1061" extrusionOk="0">
                <a:moveTo>
                  <a:pt x="334" y="1"/>
                </a:moveTo>
                <a:cubicBezTo>
                  <a:pt x="131" y="96"/>
                  <a:pt x="0" y="287"/>
                  <a:pt x="0" y="489"/>
                </a:cubicBezTo>
                <a:cubicBezTo>
                  <a:pt x="0" y="787"/>
                  <a:pt x="250" y="1061"/>
                  <a:pt x="560" y="1061"/>
                </a:cubicBezTo>
                <a:cubicBezTo>
                  <a:pt x="643" y="1061"/>
                  <a:pt x="715" y="1049"/>
                  <a:pt x="786" y="1013"/>
                </a:cubicBezTo>
                <a:lnTo>
                  <a:pt x="334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5272757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5208952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533697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5208952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533697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5272757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514470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5016679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4952840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5080896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2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514470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51" y="1132"/>
                  <a:pt x="561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5016679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4952840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5080896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4952840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5080896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514470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5016679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4888624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760568" y="210047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4696763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4824407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488862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51" y="1132"/>
                  <a:pt x="560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4760568" y="235696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4696763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4824407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696763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4824407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4888624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4760568" y="222890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4632134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4504490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440685" y="216469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456832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463213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81"/>
                  <a:pt x="274" y="1132"/>
                  <a:pt x="572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4504490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4440685" y="242076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456832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4440685" y="229233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456832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4632134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4504490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376056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4248412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418419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4312217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437605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74" y="1132"/>
                  <a:pt x="572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4248412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418419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4312217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418419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4312217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63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376056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4248412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120356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3991923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3928084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405613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412035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3991923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392808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405613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392808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405613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120356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3991923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3864279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3735811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3672006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3799650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3864279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373581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3672006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3799650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3672006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3799650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3864279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3735811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360820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3479733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3415928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3543538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360820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69" y="1132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3479733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3415928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3543538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3415928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3543538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75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360820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3479733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3351677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3223243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3159404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3287460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3351677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223243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15940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3287460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315940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3287460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351677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3223243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3095599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2967544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2903327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303179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3095599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296754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2903327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303179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2903327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303179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3095599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2967544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2839522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2711466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62"/>
                  <a:pt x="1" y="572"/>
                </a:cubicBezTo>
                <a:cubicBezTo>
                  <a:pt x="1" y="881"/>
                  <a:pt x="262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264724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2775683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2839522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2"/>
                  <a:pt x="560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271146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70"/>
                  <a:pt x="262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264724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2775683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264724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2775683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2839522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2711466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63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2583410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2519193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2583410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51" y="1132"/>
                  <a:pt x="560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2519193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2519193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2583410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267204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2395260" y="-590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459065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2330597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2267204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2395260" y="25017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70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267204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2395260" y="12170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2459065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2330597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2459065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2330597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2267204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2395260" y="50625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2267204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2395260" y="37781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2459065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2330597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459065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2330597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2267204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95260" y="762330"/>
            <a:ext cx="38483" cy="38930"/>
          </a:xfrm>
          <a:custGeom>
            <a:avLst/>
            <a:gdLst/>
            <a:ahLst/>
            <a:cxnLst/>
            <a:rect l="l" t="t" r="r" b="b"/>
            <a:pathLst>
              <a:path w="1120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2267204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2395260" y="63430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2459065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2330597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459065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2330597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2267204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2395260" y="101885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2267204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2395260" y="89038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459065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2330597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2459065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2330597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267204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2395260" y="127451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19" y="870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2267204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395260" y="114646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2459065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2330597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459065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330597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2267204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2395260" y="153100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2267204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395260" y="140257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2459065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2330597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459065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2330597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2267204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2395260" y="178712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2267204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2395260" y="165906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19" y="870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2459065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2330597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2459065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2330597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2267204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2395260" y="204361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2267204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2395260" y="191514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2459065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2330597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2011127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138736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2202987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2074931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72" y="1132"/>
                </a:cubicBezTo>
                <a:cubicBezTo>
                  <a:pt x="881" y="1132"/>
                  <a:pt x="1132" y="870"/>
                  <a:pt x="1132" y="561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2011127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2138736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2011127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2138736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94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202987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207493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2202987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207493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2011127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2138736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011127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2138736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2202987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2074931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2202987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207493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2011127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2138736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011127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2138736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2202987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2074931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72" y="1120"/>
                </a:cubicBezTo>
                <a:cubicBezTo>
                  <a:pt x="881" y="1120"/>
                  <a:pt x="1132" y="870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202987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207493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2011127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2138736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2011127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2138736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2202987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2074931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2202987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2074931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2011127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2138736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94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011127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2138736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2202987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07493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32"/>
                  <a:pt x="572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2202987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2074931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72" y="1131"/>
                </a:cubicBezTo>
                <a:cubicBezTo>
                  <a:pt x="881" y="1131"/>
                  <a:pt x="1132" y="870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2011127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138736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011127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2138736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2202987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207493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2202987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2074931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2011127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2138736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2011127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2138736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2202987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207493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2202987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2074931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2011127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2138736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2011127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8736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2202987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207493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175501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882658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946463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63" y="1"/>
                  <a:pt x="1" y="251"/>
                  <a:pt x="1" y="561"/>
                </a:cubicBezTo>
                <a:cubicBezTo>
                  <a:pt x="1" y="870"/>
                  <a:pt x="263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1818854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175501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1882658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81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175501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1882658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94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1946463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1818854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1946463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1818854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175501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1882658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175501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1882658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1946463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1818854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1946463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1818854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175501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1882658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75501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1882658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1946463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1818854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1946463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1818854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175501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1882658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175501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1882658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1946463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818854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1946463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1818854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175501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1882658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94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175501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882658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1946463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1818854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1946463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93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1818854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175501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1882658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175501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1882658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1946463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181885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1946463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1818854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175501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1882658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175501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1882658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1946463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181885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1946463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1818854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175501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1882658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175501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1882658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1946463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181885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1498113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1626581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1690385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1562742" y="186335"/>
            <a:ext cx="38483" cy="38930"/>
          </a:xfrm>
          <a:custGeom>
            <a:avLst/>
            <a:gdLst/>
            <a:ahLst/>
            <a:cxnLst/>
            <a:rect l="l" t="t" r="r" b="b"/>
            <a:pathLst>
              <a:path w="1120" h="1133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20" y="870"/>
                  <a:pt x="1120" y="561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1498113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74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1626581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1498113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94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1626581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1690385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1562742" y="5831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20" y="881"/>
                  <a:pt x="1120" y="572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1690385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1562742" y="442447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20" y="869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1498113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1626581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1498113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1626581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690385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1562742" y="31439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1690385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1562742" y="69852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1498113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1626581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1498113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1626581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1690385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1562742" y="570881"/>
            <a:ext cx="38483" cy="38483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20" y="870"/>
                  <a:pt x="1120" y="560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1690385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1562742" y="95460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1498113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1626581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1498113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1626581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1690385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1562742" y="82699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20" y="869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1690385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562742" y="121071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20" y="881"/>
                  <a:pt x="1120" y="572"/>
                </a:cubicBezTo>
                <a:cubicBezTo>
                  <a:pt x="1120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1498113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94"/>
                  <a:pt x="274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1626581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62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1498113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1626581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1690385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562742" y="108265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20" y="870"/>
                  <a:pt x="1120" y="560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690385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93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562742" y="146720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20" y="870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1498113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1626581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1498113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1626581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1690385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1562742" y="133873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60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1690385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1562742" y="172328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1498113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1626581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1498113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70"/>
                  <a:pt x="274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1626581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62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1690385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1562742" y="159484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20" y="881"/>
                  <a:pt x="1120" y="572"/>
                </a:cubicBezTo>
                <a:cubicBezTo>
                  <a:pt x="1120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1690385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1562742" y="1979359"/>
            <a:ext cx="38483" cy="38930"/>
          </a:xfrm>
          <a:custGeom>
            <a:avLst/>
            <a:gdLst/>
            <a:ahLst/>
            <a:cxnLst/>
            <a:rect l="l" t="t" r="r" b="b"/>
            <a:pathLst>
              <a:path w="1120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1498113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1626581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1498113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1626581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1690385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1562742" y="185133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20" y="869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124203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1370469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1434308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62" y="1120"/>
                  <a:pt x="560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1306252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51"/>
                  <a:pt x="1" y="561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124203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370469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124203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1370469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1434308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1306252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1434308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1306252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124203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370469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124203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1370469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1434308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1306252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1434308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1306252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124203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137046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124203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37046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1434308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1306252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70"/>
                  <a:pt x="263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1434308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1306252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124203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137046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124203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137046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1434308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1306252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1434308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1306252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24203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137046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124203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137046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1434308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1306252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1434308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93"/>
                  <a:pt x="262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306252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124203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137046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124203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137046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1434308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1306252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1434308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1306252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124203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137046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124203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62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137046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1434308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1306252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1434308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1306252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124203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137046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124203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137046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1434308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306252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98633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1113979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1178196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1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63" y="1120"/>
                  <a:pt x="561" y="1120"/>
                </a:cubicBezTo>
                <a:cubicBezTo>
                  <a:pt x="870" y="1120"/>
                  <a:pt x="1132" y="870"/>
                  <a:pt x="1132" y="561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1050174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98633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1113979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8633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1113979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178196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3" y="881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1050174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117819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63" y="1131"/>
                  <a:pt x="561" y="1131"/>
                </a:cubicBezTo>
                <a:cubicBezTo>
                  <a:pt x="870" y="1131"/>
                  <a:pt x="1132" y="881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050174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98633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1113979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98633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1113979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1178196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050174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117819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1050174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98633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111397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98633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111397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1178196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1050174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81" y="1120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117819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1050174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98633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111397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98633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111397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1178196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1050174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1178196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050174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98633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111397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8633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111397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117819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1050174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1178196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93"/>
                  <a:pt x="263" y="1132"/>
                  <a:pt x="561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050174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98633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111397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98633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111397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117819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105017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178196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1050174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98633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111397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98633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111397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117819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105017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1178196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1050174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98633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111397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98633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111397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117819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105017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729845" y="-590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857901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922531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1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794062" y="186335"/>
            <a:ext cx="38930" cy="38930"/>
          </a:xfrm>
          <a:custGeom>
            <a:avLst/>
            <a:gdLst/>
            <a:ahLst/>
            <a:cxnLst/>
            <a:rect l="l" t="t" r="r" b="b"/>
            <a:pathLst>
              <a:path w="1133" h="1133" extrusionOk="0">
                <a:moveTo>
                  <a:pt x="561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61" y="1132"/>
                </a:cubicBezTo>
                <a:cubicBezTo>
                  <a:pt x="870" y="1132"/>
                  <a:pt x="1132" y="870"/>
                  <a:pt x="1132" y="561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729845" y="250174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3" y="881"/>
                  <a:pt x="263" y="1131"/>
                  <a:pt x="572" y="1131"/>
                </a:cubicBezTo>
                <a:cubicBezTo>
                  <a:pt x="882" y="1131"/>
                  <a:pt x="1144" y="870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857901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729845" y="12170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3" y="894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857901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92253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794062" y="5831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92253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794062" y="442447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729845" y="506252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857901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729845" y="377818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3" y="893"/>
                  <a:pt x="263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857901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922531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794062" y="314391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92253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794062" y="69852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729845" y="762330"/>
            <a:ext cx="39308" cy="38930"/>
          </a:xfrm>
          <a:custGeom>
            <a:avLst/>
            <a:gdLst/>
            <a:ahLst/>
            <a:cxnLst/>
            <a:rect l="l" t="t" r="r" b="b"/>
            <a:pathLst>
              <a:path w="1144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857901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729845" y="634308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857901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922531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794062" y="570881"/>
            <a:ext cx="38930" cy="38483"/>
          </a:xfrm>
          <a:custGeom>
            <a:avLst/>
            <a:gdLst/>
            <a:ahLst/>
            <a:cxnLst/>
            <a:rect l="l" t="t" r="r" b="b"/>
            <a:pathLst>
              <a:path w="1133" h="1120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61" y="1120"/>
                </a:cubicBezTo>
                <a:cubicBezTo>
                  <a:pt x="870" y="1120"/>
                  <a:pt x="1132" y="870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92253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794062" y="954603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729845" y="1018854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3" y="869"/>
                  <a:pt x="263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57901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729845" y="89038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857901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922531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794062" y="826993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922531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794062" y="121071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729845" y="127451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3" y="894"/>
                  <a:pt x="263" y="1132"/>
                  <a:pt x="572" y="1132"/>
                </a:cubicBezTo>
                <a:cubicBezTo>
                  <a:pt x="882" y="1132"/>
                  <a:pt x="1144" y="870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57901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50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729845" y="114646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857901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92253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794062" y="108265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61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922531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794062" y="146720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1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729845" y="153100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857901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29845" y="1402575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3" y="881"/>
                  <a:pt x="263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857901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92253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794062" y="1338736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922531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794062" y="172328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29845" y="1787121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857901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729845" y="1659065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3" y="870"/>
                  <a:pt x="263" y="1131"/>
                  <a:pt x="572" y="1131"/>
                </a:cubicBezTo>
                <a:cubicBezTo>
                  <a:pt x="882" y="1131"/>
                  <a:pt x="1144" y="870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857901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50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92253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794062" y="159484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92253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794062" y="1979359"/>
            <a:ext cx="38930" cy="38930"/>
          </a:xfrm>
          <a:custGeom>
            <a:avLst/>
            <a:gdLst/>
            <a:ahLst/>
            <a:cxnLst/>
            <a:rect l="l" t="t" r="r" b="b"/>
            <a:pathLst>
              <a:path w="1133" h="1133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729845" y="2043611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3" y="869"/>
                  <a:pt x="263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857901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729845" y="191514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57901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92253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794062" y="185133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473768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601824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666041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537985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1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473768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601824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473768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94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01824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66604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537985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66604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537985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473768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601824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473768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601824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666041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537985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66604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537985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473768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601824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473768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601824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666041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537985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66604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37985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473768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601824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473768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601824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666041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537985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666041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537985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473768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94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601824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473768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601824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604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537985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666041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93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537985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73768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601824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473768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01824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66604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537985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666041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537985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473768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601824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73768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601824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66604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537985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66604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537985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473768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01824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473768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01824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66604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537985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217690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345300" y="-590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75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409929" y="186335"/>
            <a:ext cx="38930" cy="38518"/>
          </a:xfrm>
          <a:custGeom>
            <a:avLst/>
            <a:gdLst/>
            <a:ahLst/>
            <a:cxnLst/>
            <a:rect l="l" t="t" r="r" b="b"/>
            <a:pathLst>
              <a:path w="1133" h="1121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281495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2" y="870"/>
                  <a:pt x="1132" y="561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217690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345300" y="250174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81"/>
                  <a:pt x="275" y="1131"/>
                  <a:pt x="572" y="1131"/>
                </a:cubicBezTo>
                <a:cubicBezTo>
                  <a:pt x="882" y="1131"/>
                  <a:pt x="1144" y="870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217690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345300" y="12170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94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409929" y="5831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281495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409929" y="442447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495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217690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345300" y="506252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217690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5300" y="377818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93"/>
                  <a:pt x="275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409929" y="31397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281495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409929" y="69852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281495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217690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345300" y="762330"/>
            <a:ext cx="39308" cy="38930"/>
          </a:xfrm>
          <a:custGeom>
            <a:avLst/>
            <a:gdLst/>
            <a:ahLst/>
            <a:cxnLst/>
            <a:rect l="l" t="t" r="r" b="b"/>
            <a:pathLst>
              <a:path w="1144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217690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345300" y="634308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75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409929" y="570091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281495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2" y="870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409929" y="954603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281495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217690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345300" y="1018854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75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217690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345300" y="89038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409929" y="826581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281495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409929" y="121030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281495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17690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345300" y="127451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94"/>
                  <a:pt x="275" y="1132"/>
                  <a:pt x="572" y="1132"/>
                </a:cubicBezTo>
                <a:cubicBezTo>
                  <a:pt x="882" y="1132"/>
                  <a:pt x="1144" y="870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217690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45300" y="114646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409929" y="108265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281495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409929" y="146679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281495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2" y="870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217690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345300" y="153100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217690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345300" y="1402575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75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409929" y="1338736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281495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409929" y="1722870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81495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217690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345300" y="1787121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75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217690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345300" y="1659065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70"/>
                  <a:pt x="275" y="1131"/>
                  <a:pt x="572" y="1131"/>
                </a:cubicBezTo>
                <a:cubicBezTo>
                  <a:pt x="882" y="1131"/>
                  <a:pt x="1144" y="870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409929" y="159484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281495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09929" y="197898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281495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217690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45300" y="2043611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75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217690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345300" y="191514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409929" y="185133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281495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-38422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89222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53851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25830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-38422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89222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81"/>
                  <a:pt x="274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-38422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9222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94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15385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25830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15385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5830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-38422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89222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-38422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89222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93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153851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25830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5385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25830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-38422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9222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-38422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89222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3851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25830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15385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5830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-38422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89222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-38422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89222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153851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25830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53851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25830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-38422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89222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94"/>
                  <a:pt x="274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-38422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89222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15385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25830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153851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25830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-38422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9222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-38422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89222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5385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25830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153851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25830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-38422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89222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-38422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89222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70"/>
                  <a:pt x="274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15385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25830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15385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25830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-38422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89222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-38422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89222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15385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25830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-136173" y="-1814"/>
            <a:ext cx="8212" cy="31508"/>
          </a:xfrm>
          <a:custGeom>
            <a:avLst/>
            <a:gdLst/>
            <a:ahLst/>
            <a:cxnLst/>
            <a:rect l="l" t="t" r="r" b="b"/>
            <a:pathLst>
              <a:path w="239" h="917" extrusionOk="0">
                <a:moveTo>
                  <a:pt x="0" y="0"/>
                </a:moveTo>
                <a:lnTo>
                  <a:pt x="0" y="917"/>
                </a:lnTo>
                <a:cubicBezTo>
                  <a:pt x="155" y="810"/>
                  <a:pt x="238" y="643"/>
                  <a:pt x="238" y="453"/>
                </a:cubicBezTo>
                <a:cubicBezTo>
                  <a:pt x="238" y="262"/>
                  <a:pt x="131" y="95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-102226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70" y="1120"/>
                  <a:pt x="1131" y="870"/>
                  <a:pt x="1131" y="561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-136173" y="253851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7"/>
                </a:lnTo>
                <a:cubicBezTo>
                  <a:pt x="155" y="810"/>
                  <a:pt x="238" y="643"/>
                  <a:pt x="238" y="453"/>
                </a:cubicBezTo>
                <a:cubicBezTo>
                  <a:pt x="238" y="262"/>
                  <a:pt x="131" y="96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-136173" y="125795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1"/>
                </a:moveTo>
                <a:lnTo>
                  <a:pt x="0" y="930"/>
                </a:lnTo>
                <a:cubicBezTo>
                  <a:pt x="155" y="822"/>
                  <a:pt x="238" y="656"/>
                  <a:pt x="238" y="465"/>
                </a:cubicBezTo>
                <a:cubicBezTo>
                  <a:pt x="238" y="275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-102226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-10222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70" y="1131"/>
                  <a:pt x="1131" y="881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-136173" y="509928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8"/>
                </a:lnTo>
                <a:cubicBezTo>
                  <a:pt x="155" y="822"/>
                  <a:pt x="238" y="656"/>
                  <a:pt x="238" y="465"/>
                </a:cubicBezTo>
                <a:cubicBezTo>
                  <a:pt x="238" y="263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-136173" y="381907"/>
            <a:ext cx="8212" cy="31920"/>
          </a:xfrm>
          <a:custGeom>
            <a:avLst/>
            <a:gdLst/>
            <a:ahLst/>
            <a:cxnLst/>
            <a:rect l="l" t="t" r="r" b="b"/>
            <a:pathLst>
              <a:path w="239" h="929" extrusionOk="0">
                <a:moveTo>
                  <a:pt x="0" y="0"/>
                </a:moveTo>
                <a:lnTo>
                  <a:pt x="0" y="929"/>
                </a:lnTo>
                <a:cubicBezTo>
                  <a:pt x="155" y="822"/>
                  <a:pt x="238" y="655"/>
                  <a:pt x="238" y="464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-102226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-10222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-136173" y="766040"/>
            <a:ext cx="8212" cy="31920"/>
          </a:xfrm>
          <a:custGeom>
            <a:avLst/>
            <a:gdLst/>
            <a:ahLst/>
            <a:cxnLst/>
            <a:rect l="l" t="t" r="r" b="b"/>
            <a:pathLst>
              <a:path w="239" h="929" extrusionOk="0">
                <a:moveTo>
                  <a:pt x="0" y="0"/>
                </a:moveTo>
                <a:lnTo>
                  <a:pt x="0" y="929"/>
                </a:lnTo>
                <a:cubicBezTo>
                  <a:pt x="155" y="834"/>
                  <a:pt x="238" y="655"/>
                  <a:pt x="238" y="464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-136173" y="638397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0"/>
                </a:moveTo>
                <a:lnTo>
                  <a:pt x="0" y="917"/>
                </a:lnTo>
                <a:cubicBezTo>
                  <a:pt x="155" y="810"/>
                  <a:pt x="238" y="655"/>
                  <a:pt x="238" y="453"/>
                </a:cubicBezTo>
                <a:cubicBezTo>
                  <a:pt x="238" y="262"/>
                  <a:pt x="131" y="96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-102226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-10222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-136173" y="1022118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0"/>
                </a:moveTo>
                <a:lnTo>
                  <a:pt x="0" y="929"/>
                </a:lnTo>
                <a:cubicBezTo>
                  <a:pt x="155" y="834"/>
                  <a:pt x="238" y="655"/>
                  <a:pt x="238" y="465"/>
                </a:cubicBezTo>
                <a:cubicBezTo>
                  <a:pt x="238" y="274"/>
                  <a:pt x="131" y="108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-136173" y="894474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7"/>
                </a:lnTo>
                <a:cubicBezTo>
                  <a:pt x="155" y="822"/>
                  <a:pt x="238" y="655"/>
                  <a:pt x="238" y="465"/>
                </a:cubicBezTo>
                <a:cubicBezTo>
                  <a:pt x="238" y="263"/>
                  <a:pt x="131" y="96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-102226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-102226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-136173" y="1278608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7"/>
                </a:lnTo>
                <a:cubicBezTo>
                  <a:pt x="155" y="810"/>
                  <a:pt x="238" y="655"/>
                  <a:pt x="238" y="453"/>
                </a:cubicBezTo>
                <a:cubicBezTo>
                  <a:pt x="238" y="263"/>
                  <a:pt x="131" y="96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-136173" y="1150174"/>
            <a:ext cx="8212" cy="31508"/>
          </a:xfrm>
          <a:custGeom>
            <a:avLst/>
            <a:gdLst/>
            <a:ahLst/>
            <a:cxnLst/>
            <a:rect l="l" t="t" r="r" b="b"/>
            <a:pathLst>
              <a:path w="239" h="917" extrusionOk="0">
                <a:moveTo>
                  <a:pt x="0" y="0"/>
                </a:moveTo>
                <a:lnTo>
                  <a:pt x="0" y="917"/>
                </a:lnTo>
                <a:cubicBezTo>
                  <a:pt x="155" y="833"/>
                  <a:pt x="238" y="655"/>
                  <a:pt x="238" y="464"/>
                </a:cubicBezTo>
                <a:cubicBezTo>
                  <a:pt x="238" y="262"/>
                  <a:pt x="131" y="95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-10222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-102226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70" y="1132"/>
                  <a:pt x="1131" y="870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-136173" y="1534685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8"/>
                </a:lnTo>
                <a:cubicBezTo>
                  <a:pt x="155" y="822"/>
                  <a:pt x="238" y="656"/>
                  <a:pt x="238" y="465"/>
                </a:cubicBezTo>
                <a:cubicBezTo>
                  <a:pt x="238" y="263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-136173" y="1406251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0"/>
                </a:moveTo>
                <a:lnTo>
                  <a:pt x="0" y="929"/>
                </a:lnTo>
                <a:cubicBezTo>
                  <a:pt x="155" y="834"/>
                  <a:pt x="238" y="655"/>
                  <a:pt x="238" y="465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-10222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-102226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-136173" y="1790797"/>
            <a:ext cx="8212" cy="31920"/>
          </a:xfrm>
          <a:custGeom>
            <a:avLst/>
            <a:gdLst/>
            <a:ahLst/>
            <a:cxnLst/>
            <a:rect l="l" t="t" r="r" b="b"/>
            <a:pathLst>
              <a:path w="239" h="929" extrusionOk="0">
                <a:moveTo>
                  <a:pt x="0" y="0"/>
                </a:moveTo>
                <a:lnTo>
                  <a:pt x="0" y="929"/>
                </a:lnTo>
                <a:cubicBezTo>
                  <a:pt x="155" y="822"/>
                  <a:pt x="238" y="655"/>
                  <a:pt x="238" y="465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-136173" y="1662329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1"/>
                </a:moveTo>
                <a:lnTo>
                  <a:pt x="0" y="929"/>
                </a:lnTo>
                <a:cubicBezTo>
                  <a:pt x="155" y="834"/>
                  <a:pt x="238" y="679"/>
                  <a:pt x="238" y="465"/>
                </a:cubicBezTo>
                <a:cubicBezTo>
                  <a:pt x="238" y="274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-10222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-102226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-136173" y="2046875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0"/>
                </a:moveTo>
                <a:lnTo>
                  <a:pt x="0" y="929"/>
                </a:lnTo>
                <a:cubicBezTo>
                  <a:pt x="155" y="822"/>
                  <a:pt x="238" y="655"/>
                  <a:pt x="238" y="465"/>
                </a:cubicBezTo>
                <a:cubicBezTo>
                  <a:pt x="238" y="274"/>
                  <a:pt x="131" y="108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-136173" y="1919231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8"/>
                </a:lnTo>
                <a:cubicBezTo>
                  <a:pt x="155" y="822"/>
                  <a:pt x="238" y="644"/>
                  <a:pt x="238" y="465"/>
                </a:cubicBezTo>
                <a:cubicBezTo>
                  <a:pt x="238" y="263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-10222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2459065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2330597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2267204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2395260" y="216469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2459065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2330597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226720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95260" y="242076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226720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2395260" y="229233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459065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2330597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2202987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2074931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2011127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2138736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2202987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69" y="1132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207493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2"/>
                  <a:pt x="572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2011127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2138736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2011127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2138736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2202987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2074931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1946463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1818854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175501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82658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1"/>
                  <a:pt x="0" y="560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946463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81"/>
                  <a:pt x="263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181885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175501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1882658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75501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1882658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1946463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1818854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1690385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1562742" y="210047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20" y="881"/>
                  <a:pt x="1120" y="572"/>
                </a:cubicBezTo>
                <a:cubicBezTo>
                  <a:pt x="1120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1498113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1626581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1690385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81"/>
                  <a:pt x="251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1562742" y="235696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20" y="870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1498113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1626581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1498113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1626581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1690385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1562742" y="222890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1434308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306252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124203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137046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1434308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62" y="1132"/>
                  <a:pt x="560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1306252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124203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137046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124203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37046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1434308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1306252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1178196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63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1050174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98633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111397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117819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63" y="1132"/>
                  <a:pt x="561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105017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98633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111397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98633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111397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1178196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1050174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92253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794062" y="210047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729845" y="2164692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857901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92253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60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794062" y="235696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61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729845" y="242076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857901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729845" y="229233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3" y="881"/>
                  <a:pt x="263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857901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92253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794062" y="222890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66604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537985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473768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601824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66604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81"/>
                  <a:pt x="262" y="1132"/>
                  <a:pt x="572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537985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73768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60182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473768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60182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66604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37985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409929" y="2100887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281495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217690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345300" y="2164692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409929" y="235696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281495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217690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345300" y="242076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217690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345300" y="229233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75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409929" y="2228497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281495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5385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5830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-38422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89222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15385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60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25830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-38422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89222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-38422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89222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15385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25830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-102226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-136173" y="2168368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7"/>
                </a:lnTo>
                <a:cubicBezTo>
                  <a:pt x="155" y="834"/>
                  <a:pt x="238" y="655"/>
                  <a:pt x="238" y="453"/>
                </a:cubicBezTo>
                <a:cubicBezTo>
                  <a:pt x="238" y="263"/>
                  <a:pt x="131" y="96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-10222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70" y="1132"/>
                  <a:pt x="1131" y="881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-136173" y="2424446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8"/>
                </a:lnTo>
                <a:cubicBezTo>
                  <a:pt x="155" y="834"/>
                  <a:pt x="238" y="656"/>
                  <a:pt x="238" y="465"/>
                </a:cubicBezTo>
                <a:cubicBezTo>
                  <a:pt x="238" y="263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-136173" y="2296424"/>
            <a:ext cx="8212" cy="31920"/>
          </a:xfrm>
          <a:custGeom>
            <a:avLst/>
            <a:gdLst/>
            <a:ahLst/>
            <a:cxnLst/>
            <a:rect l="l" t="t" r="r" b="b"/>
            <a:pathLst>
              <a:path w="239" h="929" extrusionOk="0">
                <a:moveTo>
                  <a:pt x="0" y="0"/>
                </a:moveTo>
                <a:lnTo>
                  <a:pt x="0" y="929"/>
                </a:lnTo>
                <a:cubicBezTo>
                  <a:pt x="155" y="822"/>
                  <a:pt x="238" y="655"/>
                  <a:pt x="238" y="465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-102226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-136173" y="-33734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solidFill>
            <a:srgbClr val="A81916"/>
          </a:solidFill>
          <a:ln w="3875" cap="flat" cmpd="sng">
            <a:solidFill>
              <a:srgbClr val="A81916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-141086" y="-19818"/>
            <a:ext cx="5604666" cy="2507387"/>
          </a:xfrm>
          <a:custGeom>
            <a:avLst/>
            <a:gdLst/>
            <a:ahLst/>
            <a:cxnLst/>
            <a:rect l="l" t="t" r="r" b="b"/>
            <a:pathLst>
              <a:path w="163116" h="72974" fill="none" extrusionOk="0">
                <a:moveTo>
                  <a:pt x="0" y="48"/>
                </a:moveTo>
                <a:lnTo>
                  <a:pt x="0" y="72973"/>
                </a:lnTo>
                <a:lnTo>
                  <a:pt x="163116" y="72973"/>
                </a:lnTo>
                <a:lnTo>
                  <a:pt x="129493" y="0"/>
                </a:lnTo>
                <a:close/>
              </a:path>
            </a:pathLst>
          </a:custGeom>
          <a:solidFill>
            <a:srgbClr val="A81916"/>
          </a:solidFill>
          <a:ln w="2977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-143972" y="-18994"/>
            <a:ext cx="5607552" cy="2509002"/>
          </a:xfrm>
          <a:custGeom>
            <a:avLst/>
            <a:gdLst/>
            <a:ahLst/>
            <a:cxnLst/>
            <a:rect l="l" t="t" r="r" b="b"/>
            <a:pathLst>
              <a:path w="163200" h="73021" fill="none" extrusionOk="0">
                <a:moveTo>
                  <a:pt x="1" y="24"/>
                </a:moveTo>
                <a:lnTo>
                  <a:pt x="1" y="73021"/>
                </a:lnTo>
                <a:lnTo>
                  <a:pt x="163200" y="73021"/>
                </a:lnTo>
                <a:lnTo>
                  <a:pt x="129529" y="0"/>
                </a:lnTo>
                <a:close/>
              </a:path>
            </a:pathLst>
          </a:custGeom>
          <a:solidFill>
            <a:srgbClr val="A81916"/>
          </a:solidFill>
          <a:ln w="3875" cap="flat" cmpd="sng">
            <a:solidFill>
              <a:srgbClr val="A81916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-141086" y="-19818"/>
            <a:ext cx="5604666" cy="2507387"/>
          </a:xfrm>
          <a:custGeom>
            <a:avLst/>
            <a:gdLst/>
            <a:ahLst/>
            <a:cxnLst/>
            <a:rect l="l" t="t" r="r" b="b"/>
            <a:pathLst>
              <a:path w="163116" h="72974" fill="none" extrusionOk="0">
                <a:moveTo>
                  <a:pt x="0" y="48"/>
                </a:moveTo>
                <a:lnTo>
                  <a:pt x="0" y="72973"/>
                </a:lnTo>
                <a:lnTo>
                  <a:pt x="163116" y="72973"/>
                </a:lnTo>
                <a:lnTo>
                  <a:pt x="129493" y="0"/>
                </a:lnTo>
                <a:close/>
              </a:path>
            </a:pathLst>
          </a:custGeom>
          <a:noFill/>
          <a:ln w="29775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9" name="Google Shape;16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40" name="Google Shape;16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9" name="Google Shape;160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13" name="Google Shape;161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6" name="Google Shape;161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7" name="Google Shape;161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8" name="Google Shape;161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23" name="Google Shape;162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24" name="Google Shape;16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27" name="Google Shape;16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1" name="Google Shape;16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2" name="Google Shape;16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33" name="Google Shape;16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1636" name="Google Shape;16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1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●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○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■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●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○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■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●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○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■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1" name="Google Shape;1651;p15"/>
          <p:cNvGrpSpPr/>
          <p:nvPr/>
        </p:nvGrpSpPr>
        <p:grpSpPr>
          <a:xfrm>
            <a:off x="-321495" y="-657529"/>
            <a:ext cx="9622411" cy="5555721"/>
            <a:chOff x="-301348" y="-182324"/>
            <a:chExt cx="9622411" cy="5555721"/>
          </a:xfrm>
        </p:grpSpPr>
        <p:sp>
          <p:nvSpPr>
            <p:cNvPr id="1652" name="Google Shape;1652;p15"/>
            <p:cNvSpPr/>
            <p:nvPr/>
          </p:nvSpPr>
          <p:spPr>
            <a:xfrm>
              <a:off x="8608393" y="372563"/>
              <a:ext cx="328599" cy="317618"/>
            </a:xfrm>
            <a:custGeom>
              <a:avLst/>
              <a:gdLst/>
              <a:ahLst/>
              <a:cxnLst/>
              <a:rect l="l" t="t" r="r" b="b"/>
              <a:pathLst>
                <a:path w="3561" h="3442" extrusionOk="0">
                  <a:moveTo>
                    <a:pt x="2787" y="1"/>
                  </a:moveTo>
                  <a:lnTo>
                    <a:pt x="1715" y="632"/>
                  </a:lnTo>
                  <a:lnTo>
                    <a:pt x="596" y="108"/>
                  </a:lnTo>
                  <a:lnTo>
                    <a:pt x="846" y="1323"/>
                  </a:lnTo>
                  <a:lnTo>
                    <a:pt x="1" y="2227"/>
                  </a:lnTo>
                  <a:lnTo>
                    <a:pt x="1239" y="2358"/>
                  </a:lnTo>
                  <a:lnTo>
                    <a:pt x="1834" y="3442"/>
                  </a:lnTo>
                  <a:lnTo>
                    <a:pt x="2334" y="2299"/>
                  </a:lnTo>
                  <a:lnTo>
                    <a:pt x="3561" y="2073"/>
                  </a:lnTo>
                  <a:lnTo>
                    <a:pt x="2632" y="1239"/>
                  </a:lnTo>
                  <a:lnTo>
                    <a:pt x="2787" y="1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7905150" y="3747875"/>
              <a:ext cx="428628" cy="411003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953" y="1"/>
                  </a:moveTo>
                  <a:lnTo>
                    <a:pt x="1191" y="1608"/>
                  </a:lnTo>
                  <a:lnTo>
                    <a:pt x="1" y="2715"/>
                  </a:lnTo>
                  <a:lnTo>
                    <a:pt x="1584" y="2977"/>
                  </a:lnTo>
                  <a:lnTo>
                    <a:pt x="2287" y="4454"/>
                  </a:lnTo>
                  <a:lnTo>
                    <a:pt x="3037" y="3013"/>
                  </a:lnTo>
                  <a:lnTo>
                    <a:pt x="4644" y="2810"/>
                  </a:lnTo>
                  <a:lnTo>
                    <a:pt x="3513" y="1656"/>
                  </a:lnTo>
                  <a:lnTo>
                    <a:pt x="3823" y="60"/>
                  </a:lnTo>
                  <a:lnTo>
                    <a:pt x="2370" y="78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1986839" y="33953"/>
              <a:ext cx="416447" cy="428628"/>
            </a:xfrm>
            <a:custGeom>
              <a:avLst/>
              <a:gdLst/>
              <a:ahLst/>
              <a:cxnLst/>
              <a:rect l="l" t="t" r="r" b="b"/>
              <a:pathLst>
                <a:path w="4513" h="4645" extrusionOk="0">
                  <a:moveTo>
                    <a:pt x="2977" y="1"/>
                  </a:moveTo>
                  <a:lnTo>
                    <a:pt x="1774" y="1084"/>
                  </a:lnTo>
                  <a:lnTo>
                    <a:pt x="179" y="715"/>
                  </a:lnTo>
                  <a:lnTo>
                    <a:pt x="845" y="2192"/>
                  </a:lnTo>
                  <a:lnTo>
                    <a:pt x="0" y="3573"/>
                  </a:lnTo>
                  <a:lnTo>
                    <a:pt x="1607" y="3406"/>
                  </a:lnTo>
                  <a:lnTo>
                    <a:pt x="2667" y="4644"/>
                  </a:lnTo>
                  <a:lnTo>
                    <a:pt x="3001" y="3049"/>
                  </a:lnTo>
                  <a:lnTo>
                    <a:pt x="4513" y="2442"/>
                  </a:lnTo>
                  <a:lnTo>
                    <a:pt x="3096" y="1620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2324538" y="4714862"/>
              <a:ext cx="415432" cy="428628"/>
            </a:xfrm>
            <a:custGeom>
              <a:avLst/>
              <a:gdLst/>
              <a:ahLst/>
              <a:cxnLst/>
              <a:rect l="l" t="t" r="r" b="b"/>
              <a:pathLst>
                <a:path w="4502" h="4645" extrusionOk="0">
                  <a:moveTo>
                    <a:pt x="2966" y="1"/>
                  </a:moveTo>
                  <a:lnTo>
                    <a:pt x="1751" y="1084"/>
                  </a:lnTo>
                  <a:lnTo>
                    <a:pt x="180" y="715"/>
                  </a:lnTo>
                  <a:lnTo>
                    <a:pt x="846" y="2203"/>
                  </a:lnTo>
                  <a:lnTo>
                    <a:pt x="1" y="3584"/>
                  </a:lnTo>
                  <a:lnTo>
                    <a:pt x="1620" y="3406"/>
                  </a:lnTo>
                  <a:lnTo>
                    <a:pt x="2680" y="4644"/>
                  </a:lnTo>
                  <a:lnTo>
                    <a:pt x="3001" y="3049"/>
                  </a:lnTo>
                  <a:lnTo>
                    <a:pt x="4501" y="2406"/>
                  </a:lnTo>
                  <a:lnTo>
                    <a:pt x="3097" y="1608"/>
                  </a:lnTo>
                  <a:lnTo>
                    <a:pt x="2966" y="1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4549054" y="4780288"/>
              <a:ext cx="312081" cy="297779"/>
            </a:xfrm>
            <a:custGeom>
              <a:avLst/>
              <a:gdLst/>
              <a:ahLst/>
              <a:cxnLst/>
              <a:rect l="l" t="t" r="r" b="b"/>
              <a:pathLst>
                <a:path w="3382" h="3227" extrusionOk="0">
                  <a:moveTo>
                    <a:pt x="1715" y="0"/>
                  </a:moveTo>
                  <a:lnTo>
                    <a:pt x="1179" y="1036"/>
                  </a:lnTo>
                  <a:lnTo>
                    <a:pt x="0" y="1191"/>
                  </a:lnTo>
                  <a:lnTo>
                    <a:pt x="834" y="2036"/>
                  </a:lnTo>
                  <a:lnTo>
                    <a:pt x="607" y="3191"/>
                  </a:lnTo>
                  <a:lnTo>
                    <a:pt x="1667" y="2667"/>
                  </a:lnTo>
                  <a:lnTo>
                    <a:pt x="2691" y="3227"/>
                  </a:lnTo>
                  <a:lnTo>
                    <a:pt x="2524" y="2072"/>
                  </a:lnTo>
                  <a:lnTo>
                    <a:pt x="3382" y="1262"/>
                  </a:lnTo>
                  <a:lnTo>
                    <a:pt x="2215" y="1072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4611122" y="4080839"/>
              <a:ext cx="187969" cy="186861"/>
            </a:xfrm>
            <a:custGeom>
              <a:avLst/>
              <a:gdLst/>
              <a:ahLst/>
              <a:cxnLst/>
              <a:rect l="l" t="t" r="r" b="b"/>
              <a:pathLst>
                <a:path w="2037" h="2025" extrusionOk="0">
                  <a:moveTo>
                    <a:pt x="1501" y="1"/>
                  </a:moveTo>
                  <a:lnTo>
                    <a:pt x="906" y="406"/>
                  </a:lnTo>
                  <a:lnTo>
                    <a:pt x="239" y="144"/>
                  </a:lnTo>
                  <a:lnTo>
                    <a:pt x="441" y="846"/>
                  </a:lnTo>
                  <a:lnTo>
                    <a:pt x="1" y="1394"/>
                  </a:lnTo>
                  <a:lnTo>
                    <a:pt x="715" y="1418"/>
                  </a:lnTo>
                  <a:lnTo>
                    <a:pt x="1108" y="2025"/>
                  </a:lnTo>
                  <a:lnTo>
                    <a:pt x="1358" y="1334"/>
                  </a:lnTo>
                  <a:lnTo>
                    <a:pt x="2037" y="1144"/>
                  </a:lnTo>
                  <a:lnTo>
                    <a:pt x="1477" y="715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rgbClr val="F6F61A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5"/>
            <p:cNvSpPr/>
            <p:nvPr/>
          </p:nvSpPr>
          <p:spPr>
            <a:xfrm>
              <a:off x="6435614" y="159948"/>
              <a:ext cx="389041" cy="371416"/>
            </a:xfrm>
            <a:custGeom>
              <a:avLst/>
              <a:gdLst/>
              <a:ahLst/>
              <a:cxnLst/>
              <a:rect l="l" t="t" r="r" b="b"/>
              <a:pathLst>
                <a:path w="4216" h="4025" extrusionOk="0">
                  <a:moveTo>
                    <a:pt x="2084" y="0"/>
                  </a:moveTo>
                  <a:lnTo>
                    <a:pt x="1441" y="1322"/>
                  </a:lnTo>
                  <a:lnTo>
                    <a:pt x="1" y="1560"/>
                  </a:lnTo>
                  <a:lnTo>
                    <a:pt x="1060" y="2572"/>
                  </a:lnTo>
                  <a:lnTo>
                    <a:pt x="834" y="4024"/>
                  </a:lnTo>
                  <a:lnTo>
                    <a:pt x="2132" y="3322"/>
                  </a:lnTo>
                  <a:lnTo>
                    <a:pt x="3442" y="3989"/>
                  </a:lnTo>
                  <a:lnTo>
                    <a:pt x="3168" y="2548"/>
                  </a:lnTo>
                  <a:lnTo>
                    <a:pt x="4216" y="1500"/>
                  </a:lnTo>
                  <a:lnTo>
                    <a:pt x="2751" y="1310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5"/>
            <p:cNvSpPr/>
            <p:nvPr/>
          </p:nvSpPr>
          <p:spPr>
            <a:xfrm>
              <a:off x="5366498" y="3040431"/>
              <a:ext cx="3371136" cy="2332966"/>
            </a:xfrm>
            <a:custGeom>
              <a:avLst/>
              <a:gdLst/>
              <a:ahLst/>
              <a:cxnLst/>
              <a:rect l="l" t="t" r="r" b="b"/>
              <a:pathLst>
                <a:path w="28385" h="18871" extrusionOk="0">
                  <a:moveTo>
                    <a:pt x="0" y="1"/>
                  </a:moveTo>
                  <a:lnTo>
                    <a:pt x="27480" y="18765"/>
                  </a:lnTo>
                  <a:cubicBezTo>
                    <a:pt x="27480" y="18789"/>
                    <a:pt x="27492" y="18789"/>
                    <a:pt x="27492" y="18789"/>
                  </a:cubicBezTo>
                  <a:cubicBezTo>
                    <a:pt x="27576" y="18844"/>
                    <a:pt x="27673" y="18870"/>
                    <a:pt x="27769" y="18870"/>
                  </a:cubicBezTo>
                  <a:cubicBezTo>
                    <a:pt x="27944" y="18870"/>
                    <a:pt x="28118" y="18783"/>
                    <a:pt x="28218" y="18622"/>
                  </a:cubicBezTo>
                  <a:cubicBezTo>
                    <a:pt x="28385" y="18384"/>
                    <a:pt x="28313" y="18051"/>
                    <a:pt x="28063" y="178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6352374" y="-182323"/>
              <a:ext cx="2584611" cy="1601983"/>
            </a:xfrm>
            <a:custGeom>
              <a:avLst/>
              <a:gdLst/>
              <a:ahLst/>
              <a:cxnLst/>
              <a:rect l="l" t="t" r="r" b="b"/>
              <a:pathLst>
                <a:path w="19753" h="12907" extrusionOk="0">
                  <a:moveTo>
                    <a:pt x="19153" y="1"/>
                  </a:moveTo>
                  <a:cubicBezTo>
                    <a:pt x="19046" y="1"/>
                    <a:pt x="18939" y="31"/>
                    <a:pt x="18848" y="95"/>
                  </a:cubicBezTo>
                  <a:lnTo>
                    <a:pt x="0" y="12906"/>
                  </a:lnTo>
                  <a:lnTo>
                    <a:pt x="19443" y="988"/>
                  </a:lnTo>
                  <a:lnTo>
                    <a:pt x="19455" y="965"/>
                  </a:lnTo>
                  <a:cubicBezTo>
                    <a:pt x="19693" y="798"/>
                    <a:pt x="19753" y="464"/>
                    <a:pt x="19586" y="226"/>
                  </a:cubicBezTo>
                  <a:cubicBezTo>
                    <a:pt x="19491" y="80"/>
                    <a:pt x="19323" y="1"/>
                    <a:pt x="1915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617915" y="1069604"/>
              <a:ext cx="2600136" cy="971482"/>
            </a:xfrm>
            <a:custGeom>
              <a:avLst/>
              <a:gdLst/>
              <a:ahLst/>
              <a:cxnLst/>
              <a:rect l="l" t="t" r="r" b="b"/>
              <a:pathLst>
                <a:path w="22766" h="8506" extrusionOk="0">
                  <a:moveTo>
                    <a:pt x="589" y="0"/>
                  </a:moveTo>
                  <a:cubicBezTo>
                    <a:pt x="373" y="0"/>
                    <a:pt x="160" y="143"/>
                    <a:pt x="84" y="362"/>
                  </a:cubicBezTo>
                  <a:cubicBezTo>
                    <a:pt x="1" y="636"/>
                    <a:pt x="143" y="945"/>
                    <a:pt x="429" y="1040"/>
                  </a:cubicBezTo>
                  <a:lnTo>
                    <a:pt x="22765" y="8506"/>
                  </a:lnTo>
                  <a:lnTo>
                    <a:pt x="798" y="40"/>
                  </a:lnTo>
                  <a:cubicBezTo>
                    <a:pt x="798" y="40"/>
                    <a:pt x="786" y="40"/>
                    <a:pt x="751" y="28"/>
                  </a:cubicBezTo>
                  <a:cubicBezTo>
                    <a:pt x="698" y="9"/>
                    <a:pt x="643" y="0"/>
                    <a:pt x="589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-301348" y="2843307"/>
              <a:ext cx="3596808" cy="877040"/>
            </a:xfrm>
            <a:custGeom>
              <a:avLst/>
              <a:gdLst/>
              <a:ahLst/>
              <a:cxnLst/>
              <a:rect l="l" t="t" r="r" b="b"/>
              <a:pathLst>
                <a:path w="23206" h="5548" extrusionOk="0">
                  <a:moveTo>
                    <a:pt x="23206" y="0"/>
                  </a:moveTo>
                  <a:lnTo>
                    <a:pt x="310" y="4858"/>
                  </a:lnTo>
                  <a:cubicBezTo>
                    <a:pt x="108" y="4894"/>
                    <a:pt x="1" y="5096"/>
                    <a:pt x="48" y="5275"/>
                  </a:cubicBezTo>
                  <a:cubicBezTo>
                    <a:pt x="79" y="5437"/>
                    <a:pt x="230" y="5547"/>
                    <a:pt x="391" y="5547"/>
                  </a:cubicBezTo>
                  <a:cubicBezTo>
                    <a:pt x="420" y="5547"/>
                    <a:pt x="448" y="5544"/>
                    <a:pt x="477" y="5537"/>
                  </a:cubicBezTo>
                  <a:lnTo>
                    <a:pt x="23206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640985" y="3368226"/>
              <a:ext cx="984616" cy="299805"/>
            </a:xfrm>
            <a:custGeom>
              <a:avLst/>
              <a:gdLst/>
              <a:ahLst/>
              <a:cxnLst/>
              <a:rect l="l" t="t" r="r" b="b"/>
              <a:pathLst>
                <a:path w="8621" h="2625" extrusionOk="0">
                  <a:moveTo>
                    <a:pt x="8621" y="0"/>
                  </a:moveTo>
                  <a:lnTo>
                    <a:pt x="334" y="1929"/>
                  </a:lnTo>
                  <a:cubicBezTo>
                    <a:pt x="322" y="1929"/>
                    <a:pt x="322" y="1941"/>
                    <a:pt x="287" y="1941"/>
                  </a:cubicBezTo>
                  <a:cubicBezTo>
                    <a:pt x="108" y="2000"/>
                    <a:pt x="1" y="2203"/>
                    <a:pt x="60" y="2381"/>
                  </a:cubicBezTo>
                  <a:cubicBezTo>
                    <a:pt x="109" y="2526"/>
                    <a:pt x="251" y="2624"/>
                    <a:pt x="405" y="2624"/>
                  </a:cubicBezTo>
                  <a:cubicBezTo>
                    <a:pt x="441" y="2624"/>
                    <a:pt x="477" y="2619"/>
                    <a:pt x="513" y="2608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-233235" y="1718892"/>
              <a:ext cx="3285351" cy="512592"/>
            </a:xfrm>
            <a:custGeom>
              <a:avLst/>
              <a:gdLst/>
              <a:ahLst/>
              <a:cxnLst/>
              <a:rect l="l" t="t" r="r" b="b"/>
              <a:pathLst>
                <a:path w="21075" h="4488" extrusionOk="0">
                  <a:moveTo>
                    <a:pt x="377" y="1"/>
                  </a:moveTo>
                  <a:cubicBezTo>
                    <a:pt x="204" y="1"/>
                    <a:pt x="69" y="119"/>
                    <a:pt x="48" y="273"/>
                  </a:cubicBezTo>
                  <a:cubicBezTo>
                    <a:pt x="1" y="475"/>
                    <a:pt x="132" y="666"/>
                    <a:pt x="322" y="689"/>
                  </a:cubicBezTo>
                  <a:lnTo>
                    <a:pt x="21075" y="4487"/>
                  </a:lnTo>
                  <a:lnTo>
                    <a:pt x="465" y="11"/>
                  </a:lnTo>
                  <a:cubicBezTo>
                    <a:pt x="435" y="4"/>
                    <a:pt x="405" y="1"/>
                    <a:pt x="377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1119203" y="3364120"/>
              <a:ext cx="2445588" cy="1967387"/>
            </a:xfrm>
            <a:custGeom>
              <a:avLst/>
              <a:gdLst/>
              <a:ahLst/>
              <a:cxnLst/>
              <a:rect l="l" t="t" r="r" b="b"/>
              <a:pathLst>
                <a:path w="20218" h="15868" extrusionOk="0">
                  <a:moveTo>
                    <a:pt x="20217" y="0"/>
                  </a:moveTo>
                  <a:lnTo>
                    <a:pt x="179" y="15217"/>
                  </a:lnTo>
                  <a:cubicBezTo>
                    <a:pt x="24" y="15359"/>
                    <a:pt x="1" y="15574"/>
                    <a:pt x="120" y="15729"/>
                  </a:cubicBezTo>
                  <a:cubicBezTo>
                    <a:pt x="193" y="15822"/>
                    <a:pt x="297" y="15867"/>
                    <a:pt x="399" y="15867"/>
                  </a:cubicBezTo>
                  <a:cubicBezTo>
                    <a:pt x="479" y="15867"/>
                    <a:pt x="557" y="15840"/>
                    <a:pt x="620" y="15788"/>
                  </a:cubicBezTo>
                  <a:lnTo>
                    <a:pt x="20217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3317190" y="3230840"/>
              <a:ext cx="984615" cy="2096342"/>
            </a:xfrm>
            <a:custGeom>
              <a:avLst/>
              <a:gdLst/>
              <a:ahLst/>
              <a:cxnLst/>
              <a:rect l="l" t="t" r="r" b="b"/>
              <a:pathLst>
                <a:path w="8192" h="17226" extrusionOk="0">
                  <a:moveTo>
                    <a:pt x="8192" y="1"/>
                  </a:moveTo>
                  <a:lnTo>
                    <a:pt x="131" y="16443"/>
                  </a:lnTo>
                  <a:cubicBezTo>
                    <a:pt x="131" y="16467"/>
                    <a:pt x="131" y="16467"/>
                    <a:pt x="119" y="16479"/>
                  </a:cubicBezTo>
                  <a:cubicBezTo>
                    <a:pt x="0" y="16753"/>
                    <a:pt x="131" y="17062"/>
                    <a:pt x="405" y="17181"/>
                  </a:cubicBezTo>
                  <a:cubicBezTo>
                    <a:pt x="471" y="17211"/>
                    <a:pt x="540" y="17225"/>
                    <a:pt x="610" y="17225"/>
                  </a:cubicBezTo>
                  <a:cubicBezTo>
                    <a:pt x="816" y="17225"/>
                    <a:pt x="1018" y="17100"/>
                    <a:pt x="1107" y="16896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5"/>
            <p:cNvSpPr/>
            <p:nvPr/>
          </p:nvSpPr>
          <p:spPr>
            <a:xfrm>
              <a:off x="7990953" y="597568"/>
              <a:ext cx="596983" cy="312140"/>
            </a:xfrm>
            <a:custGeom>
              <a:avLst/>
              <a:gdLst/>
              <a:ahLst/>
              <a:cxnLst/>
              <a:rect l="l" t="t" r="r" b="b"/>
              <a:pathLst>
                <a:path w="5227" h="2733" extrusionOk="0">
                  <a:moveTo>
                    <a:pt x="4814" y="0"/>
                  </a:moveTo>
                  <a:cubicBezTo>
                    <a:pt x="4751" y="0"/>
                    <a:pt x="4688" y="18"/>
                    <a:pt x="4632" y="54"/>
                  </a:cubicBezTo>
                  <a:lnTo>
                    <a:pt x="0" y="2733"/>
                  </a:lnTo>
                  <a:lnTo>
                    <a:pt x="4941" y="685"/>
                  </a:lnTo>
                  <a:cubicBezTo>
                    <a:pt x="4965" y="685"/>
                    <a:pt x="4977" y="685"/>
                    <a:pt x="4989" y="673"/>
                  </a:cubicBezTo>
                  <a:cubicBezTo>
                    <a:pt x="5168" y="566"/>
                    <a:pt x="5227" y="351"/>
                    <a:pt x="5120" y="185"/>
                  </a:cubicBezTo>
                  <a:cubicBezTo>
                    <a:pt x="5057" y="66"/>
                    <a:pt x="4936" y="0"/>
                    <a:pt x="481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5"/>
            <p:cNvSpPr/>
            <p:nvPr/>
          </p:nvSpPr>
          <p:spPr>
            <a:xfrm>
              <a:off x="5152901" y="-182324"/>
              <a:ext cx="935613" cy="1740628"/>
            </a:xfrm>
            <a:custGeom>
              <a:avLst/>
              <a:gdLst/>
              <a:ahLst/>
              <a:cxnLst/>
              <a:rect l="l" t="t" r="r" b="b"/>
              <a:pathLst>
                <a:path w="7681" h="13960" extrusionOk="0">
                  <a:moveTo>
                    <a:pt x="7278" y="0"/>
                  </a:moveTo>
                  <a:cubicBezTo>
                    <a:pt x="7143" y="0"/>
                    <a:pt x="7014" y="67"/>
                    <a:pt x="6954" y="196"/>
                  </a:cubicBezTo>
                  <a:lnTo>
                    <a:pt x="1" y="13960"/>
                  </a:lnTo>
                  <a:lnTo>
                    <a:pt x="7573" y="542"/>
                  </a:lnTo>
                  <a:cubicBezTo>
                    <a:pt x="7680" y="363"/>
                    <a:pt x="7597" y="137"/>
                    <a:pt x="7430" y="30"/>
                  </a:cubicBezTo>
                  <a:cubicBezTo>
                    <a:pt x="7381" y="10"/>
                    <a:pt x="7329" y="0"/>
                    <a:pt x="7278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4829342" y="-143660"/>
              <a:ext cx="724912" cy="2096365"/>
            </a:xfrm>
            <a:custGeom>
              <a:avLst/>
              <a:gdLst/>
              <a:ahLst/>
              <a:cxnLst/>
              <a:rect l="l" t="t" r="r" b="b"/>
              <a:pathLst>
                <a:path w="6561" h="17586" extrusionOk="0">
                  <a:moveTo>
                    <a:pt x="5974" y="0"/>
                  </a:moveTo>
                  <a:cubicBezTo>
                    <a:pt x="5752" y="0"/>
                    <a:pt x="5542" y="138"/>
                    <a:pt x="5465" y="369"/>
                  </a:cubicBezTo>
                  <a:lnTo>
                    <a:pt x="0" y="17586"/>
                  </a:lnTo>
                  <a:lnTo>
                    <a:pt x="6465" y="727"/>
                  </a:lnTo>
                  <a:cubicBezTo>
                    <a:pt x="6477" y="715"/>
                    <a:pt x="6477" y="703"/>
                    <a:pt x="6477" y="703"/>
                  </a:cubicBezTo>
                  <a:cubicBezTo>
                    <a:pt x="6561" y="417"/>
                    <a:pt x="6418" y="119"/>
                    <a:pt x="6132" y="24"/>
                  </a:cubicBezTo>
                  <a:cubicBezTo>
                    <a:pt x="6080" y="8"/>
                    <a:pt x="6026" y="0"/>
                    <a:pt x="597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3052110" y="-143660"/>
              <a:ext cx="1079753" cy="1884244"/>
            </a:xfrm>
            <a:custGeom>
              <a:avLst/>
              <a:gdLst/>
              <a:ahLst/>
              <a:cxnLst/>
              <a:rect l="l" t="t" r="r" b="b"/>
              <a:pathLst>
                <a:path w="9431" h="15719" extrusionOk="0">
                  <a:moveTo>
                    <a:pt x="598" y="0"/>
                  </a:moveTo>
                  <a:cubicBezTo>
                    <a:pt x="504" y="0"/>
                    <a:pt x="409" y="24"/>
                    <a:pt x="322" y="74"/>
                  </a:cubicBezTo>
                  <a:cubicBezTo>
                    <a:pt x="72" y="228"/>
                    <a:pt x="1" y="550"/>
                    <a:pt x="155" y="812"/>
                  </a:cubicBezTo>
                  <a:lnTo>
                    <a:pt x="9430" y="15718"/>
                  </a:lnTo>
                  <a:lnTo>
                    <a:pt x="1060" y="264"/>
                  </a:lnTo>
                  <a:cubicBezTo>
                    <a:pt x="1060" y="252"/>
                    <a:pt x="1060" y="252"/>
                    <a:pt x="1048" y="240"/>
                  </a:cubicBezTo>
                  <a:cubicBezTo>
                    <a:pt x="947" y="85"/>
                    <a:pt x="775" y="0"/>
                    <a:pt x="598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5777092" y="833073"/>
              <a:ext cx="3543958" cy="1214866"/>
            </a:xfrm>
            <a:custGeom>
              <a:avLst/>
              <a:gdLst/>
              <a:ahLst/>
              <a:cxnLst/>
              <a:rect l="l" t="t" r="r" b="b"/>
              <a:pathLst>
                <a:path w="24588" h="10637" extrusionOk="0">
                  <a:moveTo>
                    <a:pt x="24170" y="0"/>
                  </a:moveTo>
                  <a:cubicBezTo>
                    <a:pt x="24122" y="0"/>
                    <a:pt x="24074" y="9"/>
                    <a:pt x="24028" y="28"/>
                  </a:cubicBezTo>
                  <a:lnTo>
                    <a:pt x="1" y="10636"/>
                  </a:lnTo>
                  <a:lnTo>
                    <a:pt x="24313" y="683"/>
                  </a:lnTo>
                  <a:cubicBezTo>
                    <a:pt x="24492" y="587"/>
                    <a:pt x="24587" y="385"/>
                    <a:pt x="24492" y="206"/>
                  </a:cubicBezTo>
                  <a:cubicBezTo>
                    <a:pt x="24439" y="74"/>
                    <a:pt x="24307" y="0"/>
                    <a:pt x="24170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5317491" y="-143660"/>
              <a:ext cx="3016303" cy="2205191"/>
            </a:xfrm>
            <a:custGeom>
              <a:avLst/>
              <a:gdLst/>
              <a:ahLst/>
              <a:cxnLst/>
              <a:rect l="l" t="t" r="r" b="b"/>
              <a:pathLst>
                <a:path w="26659" h="18355" extrusionOk="0">
                  <a:moveTo>
                    <a:pt x="26247" y="0"/>
                  </a:moveTo>
                  <a:cubicBezTo>
                    <a:pt x="26178" y="0"/>
                    <a:pt x="26110" y="21"/>
                    <a:pt x="26051" y="66"/>
                  </a:cubicBezTo>
                  <a:lnTo>
                    <a:pt x="1" y="18354"/>
                  </a:lnTo>
                  <a:lnTo>
                    <a:pt x="26444" y="662"/>
                  </a:lnTo>
                  <a:cubicBezTo>
                    <a:pt x="26611" y="543"/>
                    <a:pt x="26659" y="316"/>
                    <a:pt x="26540" y="162"/>
                  </a:cubicBezTo>
                  <a:cubicBezTo>
                    <a:pt x="26473" y="58"/>
                    <a:pt x="26360" y="0"/>
                    <a:pt x="26247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2739965" y="-113398"/>
              <a:ext cx="891413" cy="1214871"/>
            </a:xfrm>
            <a:custGeom>
              <a:avLst/>
              <a:gdLst/>
              <a:ahLst/>
              <a:cxnLst/>
              <a:rect l="l" t="t" r="r" b="b"/>
              <a:pathLst>
                <a:path w="6978" h="9939" extrusionOk="0">
                  <a:moveTo>
                    <a:pt x="402" y="1"/>
                  </a:moveTo>
                  <a:cubicBezTo>
                    <a:pt x="330" y="1"/>
                    <a:pt x="256" y="22"/>
                    <a:pt x="191" y="68"/>
                  </a:cubicBezTo>
                  <a:cubicBezTo>
                    <a:pt x="48" y="175"/>
                    <a:pt x="1" y="402"/>
                    <a:pt x="120" y="556"/>
                  </a:cubicBezTo>
                  <a:lnTo>
                    <a:pt x="6978" y="9938"/>
                  </a:lnTo>
                  <a:lnTo>
                    <a:pt x="703" y="163"/>
                  </a:lnTo>
                  <a:cubicBezTo>
                    <a:pt x="703" y="140"/>
                    <a:pt x="703" y="140"/>
                    <a:pt x="679" y="140"/>
                  </a:cubicBezTo>
                  <a:cubicBezTo>
                    <a:pt x="621" y="52"/>
                    <a:pt x="514" y="1"/>
                    <a:pt x="40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5"/>
            <p:cNvSpPr/>
            <p:nvPr/>
          </p:nvSpPr>
          <p:spPr>
            <a:xfrm>
              <a:off x="6990117" y="4018204"/>
              <a:ext cx="1595190" cy="1000377"/>
            </a:xfrm>
            <a:custGeom>
              <a:avLst/>
              <a:gdLst/>
              <a:ahLst/>
              <a:cxnLst/>
              <a:rect l="l" t="t" r="r" b="b"/>
              <a:pathLst>
                <a:path w="13967" h="8759" extrusionOk="0">
                  <a:moveTo>
                    <a:pt x="0" y="0"/>
                  </a:moveTo>
                  <a:lnTo>
                    <a:pt x="13371" y="8704"/>
                  </a:lnTo>
                  <a:cubicBezTo>
                    <a:pt x="13433" y="8741"/>
                    <a:pt x="13498" y="8758"/>
                    <a:pt x="13561" y="8758"/>
                  </a:cubicBezTo>
                  <a:cubicBezTo>
                    <a:pt x="13679" y="8758"/>
                    <a:pt x="13789" y="8698"/>
                    <a:pt x="13859" y="8597"/>
                  </a:cubicBezTo>
                  <a:cubicBezTo>
                    <a:pt x="13966" y="8418"/>
                    <a:pt x="13907" y="8216"/>
                    <a:pt x="13740" y="8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5"/>
            <p:cNvSpPr/>
            <p:nvPr/>
          </p:nvSpPr>
          <p:spPr>
            <a:xfrm>
              <a:off x="5816596" y="3959731"/>
              <a:ext cx="1173517" cy="1371786"/>
            </a:xfrm>
            <a:custGeom>
              <a:avLst/>
              <a:gdLst/>
              <a:ahLst/>
              <a:cxnLst/>
              <a:rect l="l" t="t" r="r" b="b"/>
              <a:pathLst>
                <a:path w="9359" h="10840" extrusionOk="0">
                  <a:moveTo>
                    <a:pt x="0" y="0"/>
                  </a:moveTo>
                  <a:lnTo>
                    <a:pt x="8335" y="10633"/>
                  </a:lnTo>
                  <a:cubicBezTo>
                    <a:pt x="8358" y="10644"/>
                    <a:pt x="8370" y="10644"/>
                    <a:pt x="8370" y="10680"/>
                  </a:cubicBezTo>
                  <a:cubicBezTo>
                    <a:pt x="8482" y="10786"/>
                    <a:pt x="8624" y="10840"/>
                    <a:pt x="8765" y="10840"/>
                  </a:cubicBezTo>
                  <a:cubicBezTo>
                    <a:pt x="8895" y="10840"/>
                    <a:pt x="9024" y="10795"/>
                    <a:pt x="9132" y="10704"/>
                  </a:cubicBezTo>
                  <a:cubicBezTo>
                    <a:pt x="9335" y="10502"/>
                    <a:pt x="9358" y="10168"/>
                    <a:pt x="9156" y="99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3182534" y="4519936"/>
              <a:ext cx="368674" cy="646094"/>
            </a:xfrm>
            <a:custGeom>
              <a:avLst/>
              <a:gdLst/>
              <a:ahLst/>
              <a:cxnLst/>
              <a:rect l="l" t="t" r="r" b="b"/>
              <a:pathLst>
                <a:path w="3228" h="5657" extrusionOk="0">
                  <a:moveTo>
                    <a:pt x="3227" y="1"/>
                  </a:moveTo>
                  <a:lnTo>
                    <a:pt x="96" y="5251"/>
                  </a:lnTo>
                  <a:cubicBezTo>
                    <a:pt x="96" y="5263"/>
                    <a:pt x="72" y="5263"/>
                    <a:pt x="72" y="5263"/>
                  </a:cubicBezTo>
                  <a:cubicBezTo>
                    <a:pt x="1" y="5394"/>
                    <a:pt x="60" y="5561"/>
                    <a:pt x="191" y="5620"/>
                  </a:cubicBezTo>
                  <a:cubicBezTo>
                    <a:pt x="234" y="5645"/>
                    <a:pt x="277" y="5656"/>
                    <a:pt x="319" y="5656"/>
                  </a:cubicBezTo>
                  <a:cubicBezTo>
                    <a:pt x="417" y="5656"/>
                    <a:pt x="507" y="5594"/>
                    <a:pt x="548" y="5501"/>
                  </a:cubicBezTo>
                  <a:lnTo>
                    <a:pt x="3227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5578687" y="2675093"/>
              <a:ext cx="3742376" cy="439932"/>
            </a:xfrm>
            <a:custGeom>
              <a:avLst/>
              <a:gdLst/>
              <a:ahLst/>
              <a:cxnLst/>
              <a:rect l="l" t="t" r="r" b="b"/>
              <a:pathLst>
                <a:path w="26337" h="3852" extrusionOk="0">
                  <a:moveTo>
                    <a:pt x="0" y="0"/>
                  </a:moveTo>
                  <a:lnTo>
                    <a:pt x="25706" y="3846"/>
                  </a:lnTo>
                  <a:cubicBezTo>
                    <a:pt x="25706" y="3846"/>
                    <a:pt x="25711" y="3851"/>
                    <a:pt x="25718" y="3851"/>
                  </a:cubicBezTo>
                  <a:cubicBezTo>
                    <a:pt x="25722" y="3851"/>
                    <a:pt x="25726" y="3850"/>
                    <a:pt x="25730" y="3846"/>
                  </a:cubicBezTo>
                  <a:cubicBezTo>
                    <a:pt x="25745" y="3847"/>
                    <a:pt x="25760" y="3848"/>
                    <a:pt x="25775" y="3848"/>
                  </a:cubicBezTo>
                  <a:cubicBezTo>
                    <a:pt x="26043" y="3848"/>
                    <a:pt x="26279" y="3652"/>
                    <a:pt x="26313" y="3370"/>
                  </a:cubicBezTo>
                  <a:cubicBezTo>
                    <a:pt x="26337" y="3084"/>
                    <a:pt x="26135" y="2822"/>
                    <a:pt x="25837" y="27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5"/>
            <p:cNvSpPr/>
            <p:nvPr/>
          </p:nvSpPr>
          <p:spPr>
            <a:xfrm>
              <a:off x="7452446" y="2769872"/>
              <a:ext cx="1127380" cy="130658"/>
            </a:xfrm>
            <a:custGeom>
              <a:avLst/>
              <a:gdLst/>
              <a:ahLst/>
              <a:cxnLst/>
              <a:rect l="l" t="t" r="r" b="b"/>
              <a:pathLst>
                <a:path w="9871" h="1144" extrusionOk="0">
                  <a:moveTo>
                    <a:pt x="0" y="0"/>
                  </a:moveTo>
                  <a:lnTo>
                    <a:pt x="9466" y="1120"/>
                  </a:lnTo>
                  <a:cubicBezTo>
                    <a:pt x="9478" y="1143"/>
                    <a:pt x="9478" y="1143"/>
                    <a:pt x="9502" y="1143"/>
                  </a:cubicBezTo>
                  <a:cubicBezTo>
                    <a:pt x="9692" y="1143"/>
                    <a:pt x="9847" y="989"/>
                    <a:pt x="9871" y="798"/>
                  </a:cubicBezTo>
                  <a:cubicBezTo>
                    <a:pt x="9871" y="596"/>
                    <a:pt x="9716" y="441"/>
                    <a:pt x="9525" y="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5"/>
            <p:cNvSpPr/>
            <p:nvPr/>
          </p:nvSpPr>
          <p:spPr>
            <a:xfrm>
              <a:off x="5059155" y="3720343"/>
              <a:ext cx="681269" cy="1602008"/>
            </a:xfrm>
            <a:custGeom>
              <a:avLst/>
              <a:gdLst/>
              <a:ahLst/>
              <a:cxnLst/>
              <a:rect l="l" t="t" r="r" b="b"/>
              <a:pathLst>
                <a:path w="5097" h="12741" extrusionOk="0">
                  <a:moveTo>
                    <a:pt x="0" y="1"/>
                  </a:moveTo>
                  <a:lnTo>
                    <a:pt x="4346" y="12502"/>
                  </a:lnTo>
                  <a:cubicBezTo>
                    <a:pt x="4346" y="12514"/>
                    <a:pt x="4346" y="12514"/>
                    <a:pt x="4358" y="12514"/>
                  </a:cubicBezTo>
                  <a:cubicBezTo>
                    <a:pt x="4413" y="12652"/>
                    <a:pt x="4554" y="12741"/>
                    <a:pt x="4697" y="12741"/>
                  </a:cubicBezTo>
                  <a:cubicBezTo>
                    <a:pt x="4739" y="12741"/>
                    <a:pt x="4782" y="12733"/>
                    <a:pt x="4822" y="12717"/>
                  </a:cubicBezTo>
                  <a:cubicBezTo>
                    <a:pt x="5001" y="12633"/>
                    <a:pt x="5096" y="12431"/>
                    <a:pt x="5013" y="122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209559" y="3487796"/>
              <a:ext cx="2881967" cy="1812280"/>
            </a:xfrm>
            <a:custGeom>
              <a:avLst/>
              <a:gdLst/>
              <a:ahLst/>
              <a:cxnLst/>
              <a:rect l="l" t="t" r="r" b="b"/>
              <a:pathLst>
                <a:path w="21432" h="13394" extrusionOk="0">
                  <a:moveTo>
                    <a:pt x="21432" y="1"/>
                  </a:moveTo>
                  <a:lnTo>
                    <a:pt x="215" y="12741"/>
                  </a:lnTo>
                  <a:cubicBezTo>
                    <a:pt x="36" y="12860"/>
                    <a:pt x="1" y="13062"/>
                    <a:pt x="96" y="13229"/>
                  </a:cubicBezTo>
                  <a:cubicBezTo>
                    <a:pt x="164" y="13335"/>
                    <a:pt x="281" y="13393"/>
                    <a:pt x="401" y="13393"/>
                  </a:cubicBezTo>
                  <a:cubicBezTo>
                    <a:pt x="468" y="13393"/>
                    <a:pt x="536" y="13375"/>
                    <a:pt x="596" y="13336"/>
                  </a:cubicBezTo>
                  <a:lnTo>
                    <a:pt x="21432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5740415" y="583291"/>
              <a:ext cx="724900" cy="845849"/>
            </a:xfrm>
            <a:custGeom>
              <a:avLst/>
              <a:gdLst/>
              <a:ahLst/>
              <a:cxnLst/>
              <a:rect l="l" t="t" r="r" b="b"/>
              <a:pathLst>
                <a:path w="6347" h="7406" extrusionOk="0">
                  <a:moveTo>
                    <a:pt x="5656" y="0"/>
                  </a:moveTo>
                  <a:lnTo>
                    <a:pt x="0" y="7406"/>
                  </a:lnTo>
                  <a:lnTo>
                    <a:pt x="6346" y="548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6552231" y="3181833"/>
              <a:ext cx="1279738" cy="667794"/>
            </a:xfrm>
            <a:custGeom>
              <a:avLst/>
              <a:gdLst/>
              <a:ahLst/>
              <a:cxnLst/>
              <a:rect l="l" t="t" r="r" b="b"/>
              <a:pathLst>
                <a:path w="11205" h="5847" extrusionOk="0">
                  <a:moveTo>
                    <a:pt x="0" y="1"/>
                  </a:moveTo>
                  <a:lnTo>
                    <a:pt x="10716" y="5847"/>
                  </a:lnTo>
                  <a:lnTo>
                    <a:pt x="11204" y="47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2327204" y="365718"/>
              <a:ext cx="1007801" cy="1053942"/>
            </a:xfrm>
            <a:custGeom>
              <a:avLst/>
              <a:gdLst/>
              <a:ahLst/>
              <a:cxnLst/>
              <a:rect l="l" t="t" r="r" b="b"/>
              <a:pathLst>
                <a:path w="8824" h="9228" extrusionOk="0">
                  <a:moveTo>
                    <a:pt x="834" y="0"/>
                  </a:moveTo>
                  <a:lnTo>
                    <a:pt x="1" y="810"/>
                  </a:lnTo>
                  <a:lnTo>
                    <a:pt x="8823" y="9227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1182234" y="3466106"/>
              <a:ext cx="1267518" cy="686753"/>
            </a:xfrm>
            <a:custGeom>
              <a:avLst/>
              <a:gdLst/>
              <a:ahLst/>
              <a:cxnLst/>
              <a:rect l="l" t="t" r="r" b="b"/>
              <a:pathLst>
                <a:path w="11098" h="6013" extrusionOk="0">
                  <a:moveTo>
                    <a:pt x="11097" y="0"/>
                  </a:moveTo>
                  <a:lnTo>
                    <a:pt x="1" y="4965"/>
                  </a:lnTo>
                  <a:lnTo>
                    <a:pt x="525" y="6013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5"/>
            <p:cNvSpPr/>
            <p:nvPr/>
          </p:nvSpPr>
          <p:spPr>
            <a:xfrm>
              <a:off x="2725688" y="3903993"/>
              <a:ext cx="719417" cy="772411"/>
            </a:xfrm>
            <a:custGeom>
              <a:avLst/>
              <a:gdLst/>
              <a:ahLst/>
              <a:cxnLst/>
              <a:rect l="l" t="t" r="r" b="b"/>
              <a:pathLst>
                <a:path w="6299" h="6763" extrusionOk="0">
                  <a:moveTo>
                    <a:pt x="6299" y="0"/>
                  </a:moveTo>
                  <a:lnTo>
                    <a:pt x="0" y="6191"/>
                  </a:lnTo>
                  <a:lnTo>
                    <a:pt x="619" y="6763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5"/>
            <p:cNvSpPr/>
            <p:nvPr/>
          </p:nvSpPr>
          <p:spPr>
            <a:xfrm>
              <a:off x="4682474" y="4024943"/>
              <a:ext cx="58590" cy="614800"/>
            </a:xfrm>
            <a:custGeom>
              <a:avLst/>
              <a:gdLst/>
              <a:ahLst/>
              <a:cxnLst/>
              <a:rect l="l" t="t" r="r" b="b"/>
              <a:pathLst>
                <a:path w="513" h="5383" extrusionOk="0">
                  <a:moveTo>
                    <a:pt x="131" y="1"/>
                  </a:moveTo>
                  <a:lnTo>
                    <a:pt x="0" y="5382"/>
                  </a:lnTo>
                  <a:lnTo>
                    <a:pt x="512" y="537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282172" y="909709"/>
              <a:ext cx="312081" cy="297779"/>
            </a:xfrm>
            <a:custGeom>
              <a:avLst/>
              <a:gdLst/>
              <a:ahLst/>
              <a:cxnLst/>
              <a:rect l="l" t="t" r="r" b="b"/>
              <a:pathLst>
                <a:path w="3382" h="3227" extrusionOk="0">
                  <a:moveTo>
                    <a:pt x="1715" y="0"/>
                  </a:moveTo>
                  <a:lnTo>
                    <a:pt x="1179" y="1036"/>
                  </a:lnTo>
                  <a:lnTo>
                    <a:pt x="0" y="1191"/>
                  </a:lnTo>
                  <a:lnTo>
                    <a:pt x="834" y="2036"/>
                  </a:lnTo>
                  <a:lnTo>
                    <a:pt x="607" y="3191"/>
                  </a:lnTo>
                  <a:lnTo>
                    <a:pt x="1667" y="2667"/>
                  </a:lnTo>
                  <a:lnTo>
                    <a:pt x="2691" y="3227"/>
                  </a:lnTo>
                  <a:lnTo>
                    <a:pt x="2524" y="2072"/>
                  </a:lnTo>
                  <a:lnTo>
                    <a:pt x="3382" y="1262"/>
                  </a:lnTo>
                  <a:lnTo>
                    <a:pt x="2215" y="1072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678325" y="3988555"/>
              <a:ext cx="389041" cy="371416"/>
            </a:xfrm>
            <a:custGeom>
              <a:avLst/>
              <a:gdLst/>
              <a:ahLst/>
              <a:cxnLst/>
              <a:rect l="l" t="t" r="r" b="b"/>
              <a:pathLst>
                <a:path w="4216" h="4025" extrusionOk="0">
                  <a:moveTo>
                    <a:pt x="2084" y="0"/>
                  </a:moveTo>
                  <a:lnTo>
                    <a:pt x="1441" y="1322"/>
                  </a:lnTo>
                  <a:lnTo>
                    <a:pt x="1" y="1560"/>
                  </a:lnTo>
                  <a:lnTo>
                    <a:pt x="1060" y="2572"/>
                  </a:lnTo>
                  <a:lnTo>
                    <a:pt x="834" y="4024"/>
                  </a:lnTo>
                  <a:lnTo>
                    <a:pt x="2132" y="3322"/>
                  </a:lnTo>
                  <a:lnTo>
                    <a:pt x="3442" y="3989"/>
                  </a:lnTo>
                  <a:lnTo>
                    <a:pt x="3168" y="2548"/>
                  </a:lnTo>
                  <a:lnTo>
                    <a:pt x="4216" y="1500"/>
                  </a:lnTo>
                  <a:lnTo>
                    <a:pt x="2751" y="1310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1182227" y="827919"/>
              <a:ext cx="6778263" cy="3659828"/>
            </a:xfrm>
            <a:custGeom>
              <a:avLst/>
              <a:gdLst/>
              <a:ahLst/>
              <a:cxnLst/>
              <a:rect l="l" t="t" r="r" b="b"/>
              <a:pathLst>
                <a:path w="42376" h="31838" extrusionOk="0">
                  <a:moveTo>
                    <a:pt x="18860" y="1084"/>
                  </a:moveTo>
                  <a:cubicBezTo>
                    <a:pt x="22563" y="1084"/>
                    <a:pt x="25718" y="4013"/>
                    <a:pt x="26373" y="8084"/>
                  </a:cubicBezTo>
                  <a:cubicBezTo>
                    <a:pt x="26445" y="7739"/>
                    <a:pt x="26838" y="6513"/>
                    <a:pt x="25849" y="4548"/>
                  </a:cubicBezTo>
                  <a:cubicBezTo>
                    <a:pt x="26266" y="4358"/>
                    <a:pt x="26635" y="4286"/>
                    <a:pt x="26981" y="4286"/>
                  </a:cubicBezTo>
                  <a:cubicBezTo>
                    <a:pt x="28183" y="4286"/>
                    <a:pt x="28945" y="5287"/>
                    <a:pt x="29302" y="6132"/>
                  </a:cubicBezTo>
                  <a:cubicBezTo>
                    <a:pt x="30255" y="5834"/>
                    <a:pt x="31088" y="5715"/>
                    <a:pt x="31850" y="5715"/>
                  </a:cubicBezTo>
                  <a:cubicBezTo>
                    <a:pt x="36041" y="5715"/>
                    <a:pt x="37279" y="9787"/>
                    <a:pt x="36720" y="12561"/>
                  </a:cubicBezTo>
                  <a:cubicBezTo>
                    <a:pt x="37017" y="12145"/>
                    <a:pt x="37434" y="11216"/>
                    <a:pt x="37375" y="10299"/>
                  </a:cubicBezTo>
                  <a:lnTo>
                    <a:pt x="37375" y="10299"/>
                  </a:lnTo>
                  <a:cubicBezTo>
                    <a:pt x="37922" y="10537"/>
                    <a:pt x="41328" y="11490"/>
                    <a:pt x="41185" y="15062"/>
                  </a:cubicBezTo>
                  <a:cubicBezTo>
                    <a:pt x="41042" y="18110"/>
                    <a:pt x="38922" y="19514"/>
                    <a:pt x="38089" y="19550"/>
                  </a:cubicBezTo>
                  <a:cubicBezTo>
                    <a:pt x="37803" y="18681"/>
                    <a:pt x="37327" y="18110"/>
                    <a:pt x="36934" y="17812"/>
                  </a:cubicBezTo>
                  <a:lnTo>
                    <a:pt x="36934" y="17812"/>
                  </a:lnTo>
                  <a:cubicBezTo>
                    <a:pt x="37625" y="19181"/>
                    <a:pt x="39184" y="25122"/>
                    <a:pt x="32231" y="26372"/>
                  </a:cubicBezTo>
                  <a:cubicBezTo>
                    <a:pt x="32922" y="24289"/>
                    <a:pt x="32160" y="22562"/>
                    <a:pt x="31517" y="21824"/>
                  </a:cubicBezTo>
                  <a:lnTo>
                    <a:pt x="31517" y="21824"/>
                  </a:lnTo>
                  <a:cubicBezTo>
                    <a:pt x="32517" y="25730"/>
                    <a:pt x="30195" y="30361"/>
                    <a:pt x="25611" y="30718"/>
                  </a:cubicBezTo>
                  <a:cubicBezTo>
                    <a:pt x="25266" y="30754"/>
                    <a:pt x="24945" y="30766"/>
                    <a:pt x="24635" y="30766"/>
                  </a:cubicBezTo>
                  <a:cubicBezTo>
                    <a:pt x="19075" y="30766"/>
                    <a:pt x="16360" y="26968"/>
                    <a:pt x="16682" y="24706"/>
                  </a:cubicBezTo>
                  <a:lnTo>
                    <a:pt x="16682" y="24706"/>
                  </a:lnTo>
                  <a:cubicBezTo>
                    <a:pt x="16610" y="25051"/>
                    <a:pt x="16146" y="26670"/>
                    <a:pt x="17372" y="28182"/>
                  </a:cubicBezTo>
                  <a:cubicBezTo>
                    <a:pt x="16848" y="28468"/>
                    <a:pt x="16336" y="28587"/>
                    <a:pt x="15908" y="28587"/>
                  </a:cubicBezTo>
                  <a:cubicBezTo>
                    <a:pt x="14610" y="28587"/>
                    <a:pt x="13753" y="27575"/>
                    <a:pt x="13753" y="26658"/>
                  </a:cubicBezTo>
                  <a:cubicBezTo>
                    <a:pt x="12872" y="26861"/>
                    <a:pt x="12098" y="26968"/>
                    <a:pt x="11419" y="26968"/>
                  </a:cubicBezTo>
                  <a:cubicBezTo>
                    <a:pt x="6478" y="26968"/>
                    <a:pt x="6014" y="22039"/>
                    <a:pt x="6359" y="20229"/>
                  </a:cubicBezTo>
                  <a:lnTo>
                    <a:pt x="6359" y="20229"/>
                  </a:lnTo>
                  <a:cubicBezTo>
                    <a:pt x="5859" y="21074"/>
                    <a:pt x="5823" y="21574"/>
                    <a:pt x="5954" y="22503"/>
                  </a:cubicBezTo>
                  <a:cubicBezTo>
                    <a:pt x="5478" y="22324"/>
                    <a:pt x="1096" y="21908"/>
                    <a:pt x="1096" y="16264"/>
                  </a:cubicBezTo>
                  <a:cubicBezTo>
                    <a:pt x="1096" y="12014"/>
                    <a:pt x="4549" y="10775"/>
                    <a:pt x="7049" y="10775"/>
                  </a:cubicBezTo>
                  <a:cubicBezTo>
                    <a:pt x="7811" y="10775"/>
                    <a:pt x="8466" y="10882"/>
                    <a:pt x="8931" y="11061"/>
                  </a:cubicBezTo>
                  <a:cubicBezTo>
                    <a:pt x="8478" y="10418"/>
                    <a:pt x="7669" y="10120"/>
                    <a:pt x="6609" y="10120"/>
                  </a:cubicBezTo>
                  <a:cubicBezTo>
                    <a:pt x="6478" y="10120"/>
                    <a:pt x="6323" y="10120"/>
                    <a:pt x="6180" y="10132"/>
                  </a:cubicBezTo>
                  <a:cubicBezTo>
                    <a:pt x="6359" y="6977"/>
                    <a:pt x="8621" y="6418"/>
                    <a:pt x="10252" y="6418"/>
                  </a:cubicBezTo>
                  <a:cubicBezTo>
                    <a:pt x="10467" y="6418"/>
                    <a:pt x="10657" y="6430"/>
                    <a:pt x="10848" y="6441"/>
                  </a:cubicBezTo>
                  <a:cubicBezTo>
                    <a:pt x="10609" y="7453"/>
                    <a:pt x="11038" y="10656"/>
                    <a:pt x="11562" y="11002"/>
                  </a:cubicBezTo>
                  <a:cubicBezTo>
                    <a:pt x="10562" y="7084"/>
                    <a:pt x="12455" y="2667"/>
                    <a:pt x="16872" y="1393"/>
                  </a:cubicBezTo>
                  <a:cubicBezTo>
                    <a:pt x="17527" y="1179"/>
                    <a:pt x="18206" y="1084"/>
                    <a:pt x="18860" y="1084"/>
                  </a:cubicBezTo>
                  <a:close/>
                  <a:moveTo>
                    <a:pt x="18860" y="0"/>
                  </a:moveTo>
                  <a:cubicBezTo>
                    <a:pt x="18087" y="0"/>
                    <a:pt x="17313" y="107"/>
                    <a:pt x="16551" y="322"/>
                  </a:cubicBezTo>
                  <a:cubicBezTo>
                    <a:pt x="14181" y="1000"/>
                    <a:pt x="12288" y="2548"/>
                    <a:pt x="11193" y="4691"/>
                  </a:cubicBezTo>
                  <a:cubicBezTo>
                    <a:pt x="11086" y="4894"/>
                    <a:pt x="10979" y="5108"/>
                    <a:pt x="10895" y="5322"/>
                  </a:cubicBezTo>
                  <a:cubicBezTo>
                    <a:pt x="10669" y="5310"/>
                    <a:pt x="10443" y="5298"/>
                    <a:pt x="10240" y="5298"/>
                  </a:cubicBezTo>
                  <a:cubicBezTo>
                    <a:pt x="7192" y="5298"/>
                    <a:pt x="5311" y="6965"/>
                    <a:pt x="5085" y="9882"/>
                  </a:cubicBezTo>
                  <a:cubicBezTo>
                    <a:pt x="2335" y="10525"/>
                    <a:pt x="1" y="12561"/>
                    <a:pt x="1" y="16252"/>
                  </a:cubicBezTo>
                  <a:cubicBezTo>
                    <a:pt x="1" y="18967"/>
                    <a:pt x="953" y="22431"/>
                    <a:pt x="5442" y="23491"/>
                  </a:cubicBezTo>
                  <a:lnTo>
                    <a:pt x="5466" y="23491"/>
                  </a:lnTo>
                  <a:cubicBezTo>
                    <a:pt x="5704" y="24360"/>
                    <a:pt x="6085" y="25253"/>
                    <a:pt x="6740" y="26027"/>
                  </a:cubicBezTo>
                  <a:cubicBezTo>
                    <a:pt x="7847" y="27361"/>
                    <a:pt x="9466" y="28039"/>
                    <a:pt x="11419" y="28039"/>
                  </a:cubicBezTo>
                  <a:cubicBezTo>
                    <a:pt x="11907" y="28039"/>
                    <a:pt x="12443" y="27992"/>
                    <a:pt x="12979" y="27908"/>
                  </a:cubicBezTo>
                  <a:cubicBezTo>
                    <a:pt x="13479" y="28885"/>
                    <a:pt x="14538" y="29659"/>
                    <a:pt x="15908" y="29659"/>
                  </a:cubicBezTo>
                  <a:cubicBezTo>
                    <a:pt x="16479" y="29659"/>
                    <a:pt x="17051" y="29528"/>
                    <a:pt x="17622" y="29266"/>
                  </a:cubicBezTo>
                  <a:cubicBezTo>
                    <a:pt x="18813" y="30397"/>
                    <a:pt x="21027" y="31837"/>
                    <a:pt x="24647" y="31837"/>
                  </a:cubicBezTo>
                  <a:cubicBezTo>
                    <a:pt x="24992" y="31837"/>
                    <a:pt x="25361" y="31825"/>
                    <a:pt x="25718" y="31790"/>
                  </a:cubicBezTo>
                  <a:cubicBezTo>
                    <a:pt x="27981" y="31611"/>
                    <a:pt x="29957" y="30516"/>
                    <a:pt x="31279" y="28670"/>
                  </a:cubicBezTo>
                  <a:cubicBezTo>
                    <a:pt x="31541" y="28301"/>
                    <a:pt x="31779" y="27920"/>
                    <a:pt x="31969" y="27515"/>
                  </a:cubicBezTo>
                  <a:lnTo>
                    <a:pt x="32445" y="27432"/>
                  </a:lnTo>
                  <a:cubicBezTo>
                    <a:pt x="35196" y="26944"/>
                    <a:pt x="37077" y="25718"/>
                    <a:pt x="38041" y="23801"/>
                  </a:cubicBezTo>
                  <a:cubicBezTo>
                    <a:pt x="38577" y="22717"/>
                    <a:pt x="38744" y="21586"/>
                    <a:pt x="38696" y="20538"/>
                  </a:cubicBezTo>
                  <a:cubicBezTo>
                    <a:pt x="40077" y="20110"/>
                    <a:pt x="42149" y="18371"/>
                    <a:pt x="42292" y="15109"/>
                  </a:cubicBezTo>
                  <a:cubicBezTo>
                    <a:pt x="42375" y="13395"/>
                    <a:pt x="41756" y="11906"/>
                    <a:pt x="40530" y="10799"/>
                  </a:cubicBezTo>
                  <a:cubicBezTo>
                    <a:pt x="39577" y="9942"/>
                    <a:pt x="38506" y="9537"/>
                    <a:pt x="37982" y="9347"/>
                  </a:cubicBezTo>
                  <a:cubicBezTo>
                    <a:pt x="37922" y="9311"/>
                    <a:pt x="37863" y="9299"/>
                    <a:pt x="37827" y="9287"/>
                  </a:cubicBezTo>
                  <a:lnTo>
                    <a:pt x="37708" y="9239"/>
                  </a:lnTo>
                  <a:cubicBezTo>
                    <a:pt x="37458" y="8275"/>
                    <a:pt x="37041" y="7382"/>
                    <a:pt x="36458" y="6680"/>
                  </a:cubicBezTo>
                  <a:cubicBezTo>
                    <a:pt x="35363" y="5322"/>
                    <a:pt x="33779" y="4608"/>
                    <a:pt x="31874" y="4608"/>
                  </a:cubicBezTo>
                  <a:cubicBezTo>
                    <a:pt x="31255" y="4608"/>
                    <a:pt x="30588" y="4691"/>
                    <a:pt x="29898" y="4846"/>
                  </a:cubicBezTo>
                  <a:cubicBezTo>
                    <a:pt x="29195" y="3798"/>
                    <a:pt x="28171" y="3179"/>
                    <a:pt x="27016" y="3179"/>
                  </a:cubicBezTo>
                  <a:cubicBezTo>
                    <a:pt x="26552" y="3179"/>
                    <a:pt x="26088" y="3274"/>
                    <a:pt x="25611" y="3465"/>
                  </a:cubicBezTo>
                  <a:cubicBezTo>
                    <a:pt x="23992" y="1334"/>
                    <a:pt x="21551" y="0"/>
                    <a:pt x="18860" y="0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2079618" y="1327004"/>
              <a:ext cx="3481217" cy="3170942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rgbClr val="162130"/>
            </a:solidFill>
            <a:ln w="3810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1331226" y="924781"/>
              <a:ext cx="6500743" cy="3477799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2" name="Google Shape;1692;p15"/>
          <p:cNvSpPr txBox="1">
            <a:spLocks noGrp="1"/>
          </p:cNvSpPr>
          <p:nvPr>
            <p:ph type="ctrTitle"/>
          </p:nvPr>
        </p:nvSpPr>
        <p:spPr>
          <a:xfrm>
            <a:off x="2093603" y="1419886"/>
            <a:ext cx="4737829" cy="18209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Dalle origini del fumetto </a:t>
            </a:r>
            <a:r>
              <a:rPr lang="en" sz="3200" dirty="0" smtClean="0"/>
              <a:t>ai Silent Book</a:t>
            </a:r>
            <a:endParaRPr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44"/>
          <p:cNvSpPr txBox="1">
            <a:spLocks noGrp="1"/>
          </p:cNvSpPr>
          <p:nvPr>
            <p:ph type="title"/>
          </p:nvPr>
        </p:nvSpPr>
        <p:spPr>
          <a:xfrm>
            <a:off x="173355" y="89359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RIVOLUZIONE DEL SILENT BOOK</a:t>
            </a:r>
            <a:endParaRPr dirty="0"/>
          </a:p>
        </p:txBody>
      </p:sp>
      <p:sp>
        <p:nvSpPr>
          <p:cNvPr id="2799" name="Google Shape;2799;p44"/>
          <p:cNvSpPr txBox="1"/>
          <p:nvPr/>
        </p:nvSpPr>
        <p:spPr>
          <a:xfrm>
            <a:off x="748147" y="4345663"/>
            <a:ext cx="7819281" cy="43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it-IT" sz="1200" dirty="0"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In tedesco infatti li chiamano </a:t>
            </a:r>
            <a:r>
              <a:rPr lang="it-IT" sz="1200" dirty="0" err="1"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Wimmelbűcher</a:t>
            </a:r>
            <a:r>
              <a:rPr lang="it-IT" sz="1200" dirty="0"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,</a:t>
            </a:r>
            <a:r>
              <a:rPr lang="it-IT" sz="1200" b="1" dirty="0"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 </a:t>
            </a:r>
            <a:r>
              <a:rPr lang="it-IT" sz="1200" b="1" i="1" dirty="0"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libri </a:t>
            </a:r>
            <a:r>
              <a:rPr lang="it-IT" sz="1200" b="1" i="1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brulicanti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, dal momento in cui brulicano di idee, emozioni, punti di vista, atti comunicativi e trasversali, sentimenti, impressioni, turbamenti</a:t>
            </a:r>
            <a:r>
              <a:rPr lang="it-IT" sz="120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, commozione.</a:t>
            </a:r>
            <a:endParaRPr sz="1200" dirty="0">
              <a:latin typeface="Adobe Kaiti Std R" panose="02020400000000000000" pitchFamily="18" charset="-128"/>
              <a:ea typeface="Adobe Kaiti Std R" panose="02020400000000000000" pitchFamily="18" charset="-128"/>
              <a:cs typeface="Times New Roman" panose="02020603050405020304" pitchFamily="18" charset="0"/>
              <a:sym typeface="Architects Daughter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" y="977774"/>
            <a:ext cx="4128058" cy="29970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48" y="977773"/>
            <a:ext cx="4635408" cy="29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4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Infine, potremmo dire che…</a:t>
            </a:r>
            <a:endParaRPr dirty="0"/>
          </a:p>
        </p:txBody>
      </p:sp>
      <p:grpSp>
        <p:nvGrpSpPr>
          <p:cNvPr id="2748" name="Google Shape;2748;p44"/>
          <p:cNvGrpSpPr/>
          <p:nvPr/>
        </p:nvGrpSpPr>
        <p:grpSpPr>
          <a:xfrm>
            <a:off x="173355" y="974673"/>
            <a:ext cx="8640296" cy="4135004"/>
            <a:chOff x="251850" y="925240"/>
            <a:chExt cx="8640296" cy="4135004"/>
          </a:xfrm>
        </p:grpSpPr>
        <p:sp>
          <p:nvSpPr>
            <p:cNvPr id="2749" name="Google Shape;2749;p44"/>
            <p:cNvSpPr/>
            <p:nvPr/>
          </p:nvSpPr>
          <p:spPr>
            <a:xfrm>
              <a:off x="308650" y="1212694"/>
              <a:ext cx="691841" cy="700092"/>
            </a:xfrm>
            <a:custGeom>
              <a:avLst/>
              <a:gdLst/>
              <a:ahLst/>
              <a:cxnLst/>
              <a:rect l="l" t="t" r="r" b="b"/>
              <a:pathLst>
                <a:path w="4787" h="4669" extrusionOk="0">
                  <a:moveTo>
                    <a:pt x="1108" y="1"/>
                  </a:moveTo>
                  <a:lnTo>
                    <a:pt x="1679" y="1834"/>
                  </a:lnTo>
                  <a:lnTo>
                    <a:pt x="0" y="2763"/>
                  </a:lnTo>
                  <a:lnTo>
                    <a:pt x="1917" y="2787"/>
                  </a:lnTo>
                  <a:lnTo>
                    <a:pt x="2274" y="4668"/>
                  </a:lnTo>
                  <a:lnTo>
                    <a:pt x="2894" y="2858"/>
                  </a:lnTo>
                  <a:lnTo>
                    <a:pt x="4787" y="3084"/>
                  </a:lnTo>
                  <a:lnTo>
                    <a:pt x="3275" y="1941"/>
                  </a:lnTo>
                  <a:lnTo>
                    <a:pt x="4072" y="215"/>
                  </a:lnTo>
                  <a:lnTo>
                    <a:pt x="4072" y="215"/>
                  </a:lnTo>
                  <a:lnTo>
                    <a:pt x="2513" y="1299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4"/>
            <p:cNvSpPr/>
            <p:nvPr/>
          </p:nvSpPr>
          <p:spPr>
            <a:xfrm>
              <a:off x="454915" y="1344800"/>
              <a:ext cx="406260" cy="410848"/>
            </a:xfrm>
            <a:custGeom>
              <a:avLst/>
              <a:gdLst/>
              <a:ahLst/>
              <a:cxnLst/>
              <a:rect l="l" t="t" r="r" b="b"/>
              <a:pathLst>
                <a:path w="2811" h="2740" extrusionOk="0">
                  <a:moveTo>
                    <a:pt x="655" y="1"/>
                  </a:moveTo>
                  <a:lnTo>
                    <a:pt x="977" y="1072"/>
                  </a:lnTo>
                  <a:lnTo>
                    <a:pt x="0" y="1620"/>
                  </a:lnTo>
                  <a:lnTo>
                    <a:pt x="1120" y="1644"/>
                  </a:lnTo>
                  <a:lnTo>
                    <a:pt x="1334" y="2739"/>
                  </a:lnTo>
                  <a:lnTo>
                    <a:pt x="1703" y="1680"/>
                  </a:lnTo>
                  <a:lnTo>
                    <a:pt x="2810" y="1811"/>
                  </a:lnTo>
                  <a:lnTo>
                    <a:pt x="2810" y="1811"/>
                  </a:lnTo>
                  <a:lnTo>
                    <a:pt x="1917" y="1144"/>
                  </a:lnTo>
                  <a:lnTo>
                    <a:pt x="2393" y="120"/>
                  </a:lnTo>
                  <a:lnTo>
                    <a:pt x="2393" y="120"/>
                  </a:lnTo>
                  <a:lnTo>
                    <a:pt x="1465" y="77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4"/>
            <p:cNvSpPr/>
            <p:nvPr/>
          </p:nvSpPr>
          <p:spPr>
            <a:xfrm>
              <a:off x="7737374" y="1103830"/>
              <a:ext cx="693575" cy="691095"/>
            </a:xfrm>
            <a:custGeom>
              <a:avLst/>
              <a:gdLst/>
              <a:ahLst/>
              <a:cxnLst/>
              <a:rect l="l" t="t" r="r" b="b"/>
              <a:pathLst>
                <a:path w="4799" h="4609" extrusionOk="0">
                  <a:moveTo>
                    <a:pt x="3787" y="1"/>
                  </a:moveTo>
                  <a:lnTo>
                    <a:pt x="2334" y="1263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1560" y="1858"/>
                  </a:lnTo>
                  <a:lnTo>
                    <a:pt x="1" y="2965"/>
                  </a:lnTo>
                  <a:lnTo>
                    <a:pt x="1" y="2965"/>
                  </a:lnTo>
                  <a:lnTo>
                    <a:pt x="1906" y="2798"/>
                  </a:lnTo>
                  <a:lnTo>
                    <a:pt x="2453" y="4608"/>
                  </a:lnTo>
                  <a:lnTo>
                    <a:pt x="2894" y="2775"/>
                  </a:lnTo>
                  <a:lnTo>
                    <a:pt x="4799" y="2798"/>
                  </a:lnTo>
                  <a:lnTo>
                    <a:pt x="3168" y="1822"/>
                  </a:lnTo>
                  <a:lnTo>
                    <a:pt x="3787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4"/>
            <p:cNvSpPr/>
            <p:nvPr/>
          </p:nvSpPr>
          <p:spPr>
            <a:xfrm>
              <a:off x="7880170" y="1234137"/>
              <a:ext cx="406260" cy="405450"/>
            </a:xfrm>
            <a:custGeom>
              <a:avLst/>
              <a:gdLst/>
              <a:ahLst/>
              <a:cxnLst/>
              <a:rect l="l" t="t" r="r" b="b"/>
              <a:pathLst>
                <a:path w="2811" h="2704" extrusionOk="0">
                  <a:moveTo>
                    <a:pt x="2215" y="1"/>
                  </a:moveTo>
                  <a:lnTo>
                    <a:pt x="1370" y="739"/>
                  </a:lnTo>
                  <a:lnTo>
                    <a:pt x="477" y="72"/>
                  </a:lnTo>
                  <a:lnTo>
                    <a:pt x="477" y="72"/>
                  </a:lnTo>
                  <a:lnTo>
                    <a:pt x="918" y="1096"/>
                  </a:lnTo>
                  <a:lnTo>
                    <a:pt x="1" y="1739"/>
                  </a:lnTo>
                  <a:lnTo>
                    <a:pt x="1108" y="1644"/>
                  </a:lnTo>
                  <a:lnTo>
                    <a:pt x="1441" y="2703"/>
                  </a:lnTo>
                  <a:lnTo>
                    <a:pt x="1691" y="1620"/>
                  </a:lnTo>
                  <a:lnTo>
                    <a:pt x="2811" y="1632"/>
                  </a:lnTo>
                  <a:lnTo>
                    <a:pt x="1858" y="1060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4"/>
            <p:cNvSpPr/>
            <p:nvPr/>
          </p:nvSpPr>
          <p:spPr>
            <a:xfrm>
              <a:off x="8198571" y="3478292"/>
              <a:ext cx="693575" cy="692894"/>
            </a:xfrm>
            <a:custGeom>
              <a:avLst/>
              <a:gdLst/>
              <a:ahLst/>
              <a:cxnLst/>
              <a:rect l="l" t="t" r="r" b="b"/>
              <a:pathLst>
                <a:path w="4799" h="4621" extrusionOk="0">
                  <a:moveTo>
                    <a:pt x="3775" y="1"/>
                  </a:moveTo>
                  <a:lnTo>
                    <a:pt x="2346" y="1251"/>
                  </a:lnTo>
                  <a:lnTo>
                    <a:pt x="810" y="108"/>
                  </a:lnTo>
                  <a:lnTo>
                    <a:pt x="1560" y="1858"/>
                  </a:lnTo>
                  <a:lnTo>
                    <a:pt x="0" y="2965"/>
                  </a:lnTo>
                  <a:lnTo>
                    <a:pt x="1905" y="2799"/>
                  </a:lnTo>
                  <a:lnTo>
                    <a:pt x="2465" y="4620"/>
                  </a:lnTo>
                  <a:lnTo>
                    <a:pt x="2882" y="2751"/>
                  </a:lnTo>
                  <a:lnTo>
                    <a:pt x="4799" y="2787"/>
                  </a:lnTo>
                  <a:lnTo>
                    <a:pt x="3168" y="179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4"/>
            <p:cNvSpPr/>
            <p:nvPr/>
          </p:nvSpPr>
          <p:spPr>
            <a:xfrm>
              <a:off x="8339633" y="3608598"/>
              <a:ext cx="406260" cy="405450"/>
            </a:xfrm>
            <a:custGeom>
              <a:avLst/>
              <a:gdLst/>
              <a:ahLst/>
              <a:cxnLst/>
              <a:rect l="l" t="t" r="r" b="b"/>
              <a:pathLst>
                <a:path w="2811" h="2704" extrusionOk="0">
                  <a:moveTo>
                    <a:pt x="2215" y="1"/>
                  </a:moveTo>
                  <a:lnTo>
                    <a:pt x="1370" y="739"/>
                  </a:lnTo>
                  <a:lnTo>
                    <a:pt x="477" y="60"/>
                  </a:lnTo>
                  <a:lnTo>
                    <a:pt x="477" y="60"/>
                  </a:lnTo>
                  <a:lnTo>
                    <a:pt x="929" y="1096"/>
                  </a:lnTo>
                  <a:lnTo>
                    <a:pt x="1" y="1739"/>
                  </a:lnTo>
                  <a:lnTo>
                    <a:pt x="1120" y="1632"/>
                  </a:lnTo>
                  <a:lnTo>
                    <a:pt x="1441" y="2704"/>
                  </a:lnTo>
                  <a:lnTo>
                    <a:pt x="1703" y="1620"/>
                  </a:lnTo>
                  <a:lnTo>
                    <a:pt x="2811" y="1632"/>
                  </a:lnTo>
                  <a:lnTo>
                    <a:pt x="1858" y="1049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4"/>
            <p:cNvSpPr/>
            <p:nvPr/>
          </p:nvSpPr>
          <p:spPr>
            <a:xfrm>
              <a:off x="2177430" y="4451319"/>
              <a:ext cx="574920" cy="608925"/>
            </a:xfrm>
            <a:custGeom>
              <a:avLst/>
              <a:gdLst/>
              <a:ahLst/>
              <a:cxnLst/>
              <a:rect l="l" t="t" r="r" b="b"/>
              <a:pathLst>
                <a:path w="3978" h="4061" extrusionOk="0">
                  <a:moveTo>
                    <a:pt x="2334" y="1"/>
                  </a:moveTo>
                  <a:lnTo>
                    <a:pt x="1560" y="1418"/>
                  </a:lnTo>
                  <a:lnTo>
                    <a:pt x="0" y="953"/>
                  </a:lnTo>
                  <a:lnTo>
                    <a:pt x="1120" y="2132"/>
                  </a:lnTo>
                  <a:lnTo>
                    <a:pt x="179" y="3465"/>
                  </a:lnTo>
                  <a:lnTo>
                    <a:pt x="179" y="3465"/>
                  </a:lnTo>
                  <a:lnTo>
                    <a:pt x="1655" y="2787"/>
                  </a:lnTo>
                  <a:lnTo>
                    <a:pt x="2632" y="4061"/>
                  </a:lnTo>
                  <a:lnTo>
                    <a:pt x="2441" y="2453"/>
                  </a:lnTo>
                  <a:lnTo>
                    <a:pt x="3977" y="1918"/>
                  </a:lnTo>
                  <a:lnTo>
                    <a:pt x="2370" y="162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4"/>
            <p:cNvSpPr/>
            <p:nvPr/>
          </p:nvSpPr>
          <p:spPr>
            <a:xfrm>
              <a:off x="2287562" y="4581625"/>
              <a:ext cx="335732" cy="357318"/>
            </a:xfrm>
            <a:custGeom>
              <a:avLst/>
              <a:gdLst/>
              <a:ahLst/>
              <a:cxnLst/>
              <a:rect l="l" t="t" r="r" b="b"/>
              <a:pathLst>
                <a:path w="2323" h="2383" extrusionOk="0">
                  <a:moveTo>
                    <a:pt x="1370" y="1"/>
                  </a:moveTo>
                  <a:lnTo>
                    <a:pt x="905" y="834"/>
                  </a:lnTo>
                  <a:lnTo>
                    <a:pt x="0" y="549"/>
                  </a:lnTo>
                  <a:lnTo>
                    <a:pt x="655" y="1251"/>
                  </a:lnTo>
                  <a:lnTo>
                    <a:pt x="96" y="2037"/>
                  </a:lnTo>
                  <a:lnTo>
                    <a:pt x="96" y="2037"/>
                  </a:lnTo>
                  <a:lnTo>
                    <a:pt x="965" y="1620"/>
                  </a:lnTo>
                  <a:lnTo>
                    <a:pt x="1548" y="2382"/>
                  </a:lnTo>
                  <a:lnTo>
                    <a:pt x="1548" y="2382"/>
                  </a:lnTo>
                  <a:lnTo>
                    <a:pt x="1429" y="1441"/>
                  </a:lnTo>
                  <a:lnTo>
                    <a:pt x="2322" y="1132"/>
                  </a:lnTo>
                  <a:lnTo>
                    <a:pt x="1382" y="953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4"/>
            <p:cNvSpPr/>
            <p:nvPr/>
          </p:nvSpPr>
          <p:spPr>
            <a:xfrm>
              <a:off x="3750211" y="980571"/>
              <a:ext cx="476788" cy="507263"/>
            </a:xfrm>
            <a:custGeom>
              <a:avLst/>
              <a:gdLst/>
              <a:ahLst/>
              <a:cxnLst/>
              <a:rect l="l" t="t" r="r" b="b"/>
              <a:pathLst>
                <a:path w="3299" h="3383" extrusionOk="0">
                  <a:moveTo>
                    <a:pt x="1072" y="1"/>
                  </a:moveTo>
                  <a:lnTo>
                    <a:pt x="1263" y="1334"/>
                  </a:lnTo>
                  <a:lnTo>
                    <a:pt x="1" y="1787"/>
                  </a:lnTo>
                  <a:lnTo>
                    <a:pt x="1322" y="2025"/>
                  </a:lnTo>
                  <a:lnTo>
                    <a:pt x="1382" y="3382"/>
                  </a:lnTo>
                  <a:lnTo>
                    <a:pt x="2001" y="2192"/>
                  </a:lnTo>
                  <a:lnTo>
                    <a:pt x="3299" y="2561"/>
                  </a:lnTo>
                  <a:lnTo>
                    <a:pt x="2358" y="1585"/>
                  </a:lnTo>
                  <a:lnTo>
                    <a:pt x="3120" y="465"/>
                  </a:lnTo>
                  <a:lnTo>
                    <a:pt x="3120" y="465"/>
                  </a:lnTo>
                  <a:lnTo>
                    <a:pt x="1906" y="1061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4"/>
            <p:cNvSpPr/>
            <p:nvPr/>
          </p:nvSpPr>
          <p:spPr>
            <a:xfrm>
              <a:off x="3855284" y="1080588"/>
              <a:ext cx="282257" cy="298390"/>
            </a:xfrm>
            <a:custGeom>
              <a:avLst/>
              <a:gdLst/>
              <a:ahLst/>
              <a:cxnLst/>
              <a:rect l="l" t="t" r="r" b="b"/>
              <a:pathLst>
                <a:path w="1953" h="1990" extrusionOk="0">
                  <a:moveTo>
                    <a:pt x="643" y="1"/>
                  </a:moveTo>
                  <a:lnTo>
                    <a:pt x="738" y="798"/>
                  </a:lnTo>
                  <a:lnTo>
                    <a:pt x="0" y="1060"/>
                  </a:lnTo>
                  <a:lnTo>
                    <a:pt x="786" y="1191"/>
                  </a:lnTo>
                  <a:lnTo>
                    <a:pt x="822" y="1989"/>
                  </a:lnTo>
                  <a:lnTo>
                    <a:pt x="1191" y="1287"/>
                  </a:lnTo>
                  <a:lnTo>
                    <a:pt x="1953" y="1513"/>
                  </a:lnTo>
                  <a:lnTo>
                    <a:pt x="1953" y="1513"/>
                  </a:lnTo>
                  <a:lnTo>
                    <a:pt x="1393" y="941"/>
                  </a:lnTo>
                  <a:lnTo>
                    <a:pt x="1846" y="286"/>
                  </a:lnTo>
                  <a:lnTo>
                    <a:pt x="1131" y="63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4"/>
            <p:cNvSpPr/>
            <p:nvPr/>
          </p:nvSpPr>
          <p:spPr>
            <a:xfrm>
              <a:off x="592508" y="3476492"/>
              <a:ext cx="303069" cy="321481"/>
            </a:xfrm>
            <a:custGeom>
              <a:avLst/>
              <a:gdLst/>
              <a:ahLst/>
              <a:cxnLst/>
              <a:rect l="l" t="t" r="r" b="b"/>
              <a:pathLst>
                <a:path w="2097" h="2144" extrusionOk="0">
                  <a:moveTo>
                    <a:pt x="632" y="1"/>
                  </a:moveTo>
                  <a:lnTo>
                    <a:pt x="787" y="846"/>
                  </a:lnTo>
                  <a:lnTo>
                    <a:pt x="1" y="1156"/>
                  </a:lnTo>
                  <a:lnTo>
                    <a:pt x="834" y="1275"/>
                  </a:lnTo>
                  <a:lnTo>
                    <a:pt x="894" y="2144"/>
                  </a:lnTo>
                  <a:lnTo>
                    <a:pt x="1275" y="1370"/>
                  </a:lnTo>
                  <a:lnTo>
                    <a:pt x="2096" y="1573"/>
                  </a:lnTo>
                  <a:lnTo>
                    <a:pt x="1489" y="977"/>
                  </a:lnTo>
                  <a:lnTo>
                    <a:pt x="1942" y="263"/>
                  </a:lnTo>
                  <a:lnTo>
                    <a:pt x="1191" y="65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4"/>
            <p:cNvSpPr/>
            <p:nvPr/>
          </p:nvSpPr>
          <p:spPr>
            <a:xfrm>
              <a:off x="657981" y="3539022"/>
              <a:ext cx="179066" cy="189380"/>
            </a:xfrm>
            <a:custGeom>
              <a:avLst/>
              <a:gdLst/>
              <a:ahLst/>
              <a:cxnLst/>
              <a:rect l="l" t="t" r="r" b="b"/>
              <a:pathLst>
                <a:path w="1239" h="1263" extrusionOk="0">
                  <a:moveTo>
                    <a:pt x="381" y="1"/>
                  </a:moveTo>
                  <a:lnTo>
                    <a:pt x="465" y="501"/>
                  </a:lnTo>
                  <a:lnTo>
                    <a:pt x="0" y="679"/>
                  </a:lnTo>
                  <a:lnTo>
                    <a:pt x="500" y="763"/>
                  </a:lnTo>
                  <a:lnTo>
                    <a:pt x="524" y="1263"/>
                  </a:lnTo>
                  <a:lnTo>
                    <a:pt x="750" y="822"/>
                  </a:lnTo>
                  <a:lnTo>
                    <a:pt x="1239" y="941"/>
                  </a:lnTo>
                  <a:lnTo>
                    <a:pt x="881" y="584"/>
                  </a:lnTo>
                  <a:lnTo>
                    <a:pt x="1155" y="167"/>
                  </a:lnTo>
                  <a:lnTo>
                    <a:pt x="703" y="38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4"/>
            <p:cNvSpPr/>
            <p:nvPr/>
          </p:nvSpPr>
          <p:spPr>
            <a:xfrm>
              <a:off x="1742104" y="4604868"/>
              <a:ext cx="364926" cy="382209"/>
            </a:xfrm>
            <a:custGeom>
              <a:avLst/>
              <a:gdLst/>
              <a:ahLst/>
              <a:cxnLst/>
              <a:rect l="l" t="t" r="r" b="b"/>
              <a:pathLst>
                <a:path w="2525" h="2549" extrusionOk="0">
                  <a:moveTo>
                    <a:pt x="774" y="1"/>
                  </a:moveTo>
                  <a:lnTo>
                    <a:pt x="953" y="1013"/>
                  </a:lnTo>
                  <a:lnTo>
                    <a:pt x="0" y="1394"/>
                  </a:lnTo>
                  <a:lnTo>
                    <a:pt x="1012" y="1537"/>
                  </a:lnTo>
                  <a:lnTo>
                    <a:pt x="1072" y="2549"/>
                  </a:lnTo>
                  <a:lnTo>
                    <a:pt x="1536" y="1644"/>
                  </a:lnTo>
                  <a:lnTo>
                    <a:pt x="2524" y="1894"/>
                  </a:lnTo>
                  <a:lnTo>
                    <a:pt x="1786" y="1179"/>
                  </a:lnTo>
                  <a:lnTo>
                    <a:pt x="2346" y="334"/>
                  </a:lnTo>
                  <a:lnTo>
                    <a:pt x="1429" y="79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4"/>
            <p:cNvSpPr/>
            <p:nvPr/>
          </p:nvSpPr>
          <p:spPr>
            <a:xfrm>
              <a:off x="1821162" y="4681642"/>
              <a:ext cx="213608" cy="225067"/>
            </a:xfrm>
            <a:custGeom>
              <a:avLst/>
              <a:gdLst/>
              <a:ahLst/>
              <a:cxnLst/>
              <a:rect l="l" t="t" r="r" b="b"/>
              <a:pathLst>
                <a:path w="1478" h="1501" extrusionOk="0">
                  <a:moveTo>
                    <a:pt x="465" y="1"/>
                  </a:moveTo>
                  <a:lnTo>
                    <a:pt x="572" y="596"/>
                  </a:lnTo>
                  <a:lnTo>
                    <a:pt x="1" y="822"/>
                  </a:lnTo>
                  <a:lnTo>
                    <a:pt x="608" y="905"/>
                  </a:lnTo>
                  <a:lnTo>
                    <a:pt x="644" y="1501"/>
                  </a:lnTo>
                  <a:lnTo>
                    <a:pt x="906" y="965"/>
                  </a:lnTo>
                  <a:lnTo>
                    <a:pt x="1477" y="1120"/>
                  </a:lnTo>
                  <a:lnTo>
                    <a:pt x="1061" y="703"/>
                  </a:lnTo>
                  <a:lnTo>
                    <a:pt x="1382" y="191"/>
                  </a:lnTo>
                  <a:lnTo>
                    <a:pt x="858" y="46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4"/>
            <p:cNvSpPr/>
            <p:nvPr/>
          </p:nvSpPr>
          <p:spPr>
            <a:xfrm>
              <a:off x="8069505" y="4176460"/>
              <a:ext cx="363191" cy="382209"/>
            </a:xfrm>
            <a:custGeom>
              <a:avLst/>
              <a:gdLst/>
              <a:ahLst/>
              <a:cxnLst/>
              <a:rect l="l" t="t" r="r" b="b"/>
              <a:pathLst>
                <a:path w="2513" h="2549" extrusionOk="0">
                  <a:moveTo>
                    <a:pt x="774" y="0"/>
                  </a:moveTo>
                  <a:lnTo>
                    <a:pt x="953" y="1000"/>
                  </a:lnTo>
                  <a:lnTo>
                    <a:pt x="0" y="1369"/>
                  </a:lnTo>
                  <a:lnTo>
                    <a:pt x="1013" y="1524"/>
                  </a:lnTo>
                  <a:lnTo>
                    <a:pt x="1072" y="2548"/>
                  </a:lnTo>
                  <a:lnTo>
                    <a:pt x="1524" y="1631"/>
                  </a:lnTo>
                  <a:lnTo>
                    <a:pt x="2513" y="1881"/>
                  </a:lnTo>
                  <a:lnTo>
                    <a:pt x="1786" y="1167"/>
                  </a:lnTo>
                  <a:lnTo>
                    <a:pt x="2334" y="322"/>
                  </a:lnTo>
                  <a:lnTo>
                    <a:pt x="1429" y="77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4"/>
            <p:cNvSpPr/>
            <p:nvPr/>
          </p:nvSpPr>
          <p:spPr>
            <a:xfrm>
              <a:off x="8148708" y="4253234"/>
              <a:ext cx="213463" cy="223268"/>
            </a:xfrm>
            <a:custGeom>
              <a:avLst/>
              <a:gdLst/>
              <a:ahLst/>
              <a:cxnLst/>
              <a:rect l="l" t="t" r="r" b="b"/>
              <a:pathLst>
                <a:path w="1477" h="1489" extrusionOk="0">
                  <a:moveTo>
                    <a:pt x="465" y="0"/>
                  </a:moveTo>
                  <a:lnTo>
                    <a:pt x="560" y="583"/>
                  </a:lnTo>
                  <a:lnTo>
                    <a:pt x="0" y="798"/>
                  </a:lnTo>
                  <a:lnTo>
                    <a:pt x="595" y="893"/>
                  </a:lnTo>
                  <a:lnTo>
                    <a:pt x="643" y="1488"/>
                  </a:lnTo>
                  <a:lnTo>
                    <a:pt x="893" y="953"/>
                  </a:lnTo>
                  <a:lnTo>
                    <a:pt x="1477" y="1095"/>
                  </a:lnTo>
                  <a:lnTo>
                    <a:pt x="1060" y="679"/>
                  </a:lnTo>
                  <a:lnTo>
                    <a:pt x="1369" y="179"/>
                  </a:lnTo>
                  <a:lnTo>
                    <a:pt x="1369" y="179"/>
                  </a:lnTo>
                  <a:lnTo>
                    <a:pt x="846" y="46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4"/>
            <p:cNvSpPr/>
            <p:nvPr/>
          </p:nvSpPr>
          <p:spPr>
            <a:xfrm>
              <a:off x="1136377" y="1462661"/>
              <a:ext cx="304659" cy="319682"/>
            </a:xfrm>
            <a:custGeom>
              <a:avLst/>
              <a:gdLst/>
              <a:ahLst/>
              <a:cxnLst/>
              <a:rect l="l" t="t" r="r" b="b"/>
              <a:pathLst>
                <a:path w="2108" h="2132" extrusionOk="0">
                  <a:moveTo>
                    <a:pt x="655" y="1"/>
                  </a:moveTo>
                  <a:lnTo>
                    <a:pt x="786" y="834"/>
                  </a:lnTo>
                  <a:lnTo>
                    <a:pt x="0" y="1167"/>
                  </a:lnTo>
                  <a:lnTo>
                    <a:pt x="846" y="1287"/>
                  </a:lnTo>
                  <a:lnTo>
                    <a:pt x="893" y="2132"/>
                  </a:lnTo>
                  <a:lnTo>
                    <a:pt x="1274" y="1370"/>
                  </a:lnTo>
                  <a:lnTo>
                    <a:pt x="2108" y="1584"/>
                  </a:lnTo>
                  <a:lnTo>
                    <a:pt x="1488" y="989"/>
                  </a:lnTo>
                  <a:lnTo>
                    <a:pt x="1953" y="263"/>
                  </a:lnTo>
                  <a:lnTo>
                    <a:pt x="1191" y="65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4"/>
            <p:cNvSpPr/>
            <p:nvPr/>
          </p:nvSpPr>
          <p:spPr>
            <a:xfrm>
              <a:off x="1203439" y="1525190"/>
              <a:ext cx="177332" cy="191179"/>
            </a:xfrm>
            <a:custGeom>
              <a:avLst/>
              <a:gdLst/>
              <a:ahLst/>
              <a:cxnLst/>
              <a:rect l="l" t="t" r="r" b="b"/>
              <a:pathLst>
                <a:path w="1227" h="1275" extrusionOk="0">
                  <a:moveTo>
                    <a:pt x="382" y="0"/>
                  </a:moveTo>
                  <a:lnTo>
                    <a:pt x="453" y="512"/>
                  </a:lnTo>
                  <a:lnTo>
                    <a:pt x="1" y="691"/>
                  </a:lnTo>
                  <a:lnTo>
                    <a:pt x="489" y="762"/>
                  </a:lnTo>
                  <a:lnTo>
                    <a:pt x="513" y="1274"/>
                  </a:lnTo>
                  <a:lnTo>
                    <a:pt x="739" y="810"/>
                  </a:lnTo>
                  <a:lnTo>
                    <a:pt x="1227" y="941"/>
                  </a:lnTo>
                  <a:lnTo>
                    <a:pt x="870" y="584"/>
                  </a:lnTo>
                  <a:lnTo>
                    <a:pt x="1144" y="167"/>
                  </a:lnTo>
                  <a:lnTo>
                    <a:pt x="691" y="39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4"/>
            <p:cNvSpPr/>
            <p:nvPr/>
          </p:nvSpPr>
          <p:spPr>
            <a:xfrm>
              <a:off x="5008204" y="1184204"/>
              <a:ext cx="294397" cy="321481"/>
            </a:xfrm>
            <a:custGeom>
              <a:avLst/>
              <a:gdLst/>
              <a:ahLst/>
              <a:cxnLst/>
              <a:rect l="l" t="t" r="r" b="b"/>
              <a:pathLst>
                <a:path w="2037" h="2144" extrusionOk="0">
                  <a:moveTo>
                    <a:pt x="1262" y="0"/>
                  </a:moveTo>
                  <a:lnTo>
                    <a:pt x="798" y="715"/>
                  </a:lnTo>
                  <a:lnTo>
                    <a:pt x="0" y="405"/>
                  </a:lnTo>
                  <a:lnTo>
                    <a:pt x="536" y="1072"/>
                  </a:lnTo>
                  <a:lnTo>
                    <a:pt x="0" y="1727"/>
                  </a:lnTo>
                  <a:lnTo>
                    <a:pt x="786" y="1429"/>
                  </a:lnTo>
                  <a:lnTo>
                    <a:pt x="1262" y="2143"/>
                  </a:lnTo>
                  <a:lnTo>
                    <a:pt x="1262" y="2143"/>
                  </a:lnTo>
                  <a:lnTo>
                    <a:pt x="1215" y="1298"/>
                  </a:lnTo>
                  <a:lnTo>
                    <a:pt x="2036" y="1072"/>
                  </a:lnTo>
                  <a:lnTo>
                    <a:pt x="1215" y="846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4"/>
            <p:cNvSpPr/>
            <p:nvPr/>
          </p:nvSpPr>
          <p:spPr>
            <a:xfrm>
              <a:off x="5061536" y="1248382"/>
              <a:ext cx="173864" cy="189380"/>
            </a:xfrm>
            <a:custGeom>
              <a:avLst/>
              <a:gdLst/>
              <a:ahLst/>
              <a:cxnLst/>
              <a:rect l="l" t="t" r="r" b="b"/>
              <a:pathLst>
                <a:path w="1203" h="1263" extrusionOk="0">
                  <a:moveTo>
                    <a:pt x="750" y="1"/>
                  </a:moveTo>
                  <a:lnTo>
                    <a:pt x="477" y="441"/>
                  </a:lnTo>
                  <a:lnTo>
                    <a:pt x="0" y="239"/>
                  </a:lnTo>
                  <a:lnTo>
                    <a:pt x="310" y="644"/>
                  </a:lnTo>
                  <a:lnTo>
                    <a:pt x="0" y="1037"/>
                  </a:lnTo>
                  <a:lnTo>
                    <a:pt x="477" y="858"/>
                  </a:lnTo>
                  <a:lnTo>
                    <a:pt x="750" y="1263"/>
                  </a:lnTo>
                  <a:lnTo>
                    <a:pt x="715" y="775"/>
                  </a:lnTo>
                  <a:lnTo>
                    <a:pt x="1203" y="644"/>
                  </a:lnTo>
                  <a:lnTo>
                    <a:pt x="715" y="513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4"/>
            <p:cNvSpPr/>
            <p:nvPr/>
          </p:nvSpPr>
          <p:spPr>
            <a:xfrm>
              <a:off x="251850" y="3032040"/>
              <a:ext cx="423458" cy="430341"/>
            </a:xfrm>
            <a:custGeom>
              <a:avLst/>
              <a:gdLst/>
              <a:ahLst/>
              <a:cxnLst/>
              <a:rect l="l" t="t" r="r" b="b"/>
              <a:pathLst>
                <a:path w="2930" h="2870" extrusionOk="0">
                  <a:moveTo>
                    <a:pt x="1560" y="0"/>
                  </a:moveTo>
                  <a:lnTo>
                    <a:pt x="1167" y="1108"/>
                  </a:lnTo>
                  <a:lnTo>
                    <a:pt x="0" y="941"/>
                  </a:lnTo>
                  <a:lnTo>
                    <a:pt x="929" y="1655"/>
                  </a:lnTo>
                  <a:lnTo>
                    <a:pt x="405" y="2715"/>
                  </a:lnTo>
                  <a:lnTo>
                    <a:pt x="405" y="2715"/>
                  </a:lnTo>
                  <a:lnTo>
                    <a:pt x="1370" y="2060"/>
                  </a:lnTo>
                  <a:lnTo>
                    <a:pt x="2203" y="2870"/>
                  </a:lnTo>
                  <a:lnTo>
                    <a:pt x="1893" y="1739"/>
                  </a:lnTo>
                  <a:lnTo>
                    <a:pt x="2929" y="1203"/>
                  </a:lnTo>
                  <a:lnTo>
                    <a:pt x="1763" y="1167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4"/>
            <p:cNvSpPr/>
            <p:nvPr/>
          </p:nvSpPr>
          <p:spPr>
            <a:xfrm>
              <a:off x="337846" y="3128458"/>
              <a:ext cx="248005" cy="251757"/>
            </a:xfrm>
            <a:custGeom>
              <a:avLst/>
              <a:gdLst/>
              <a:ahLst/>
              <a:cxnLst/>
              <a:rect l="l" t="t" r="r" b="b"/>
              <a:pathLst>
                <a:path w="1716" h="1679" extrusionOk="0">
                  <a:moveTo>
                    <a:pt x="906" y="0"/>
                  </a:moveTo>
                  <a:lnTo>
                    <a:pt x="667" y="643"/>
                  </a:lnTo>
                  <a:lnTo>
                    <a:pt x="1" y="548"/>
                  </a:lnTo>
                  <a:lnTo>
                    <a:pt x="1" y="548"/>
                  </a:lnTo>
                  <a:lnTo>
                    <a:pt x="536" y="965"/>
                  </a:lnTo>
                  <a:lnTo>
                    <a:pt x="227" y="1572"/>
                  </a:lnTo>
                  <a:lnTo>
                    <a:pt x="810" y="1203"/>
                  </a:lnTo>
                  <a:lnTo>
                    <a:pt x="1298" y="1679"/>
                  </a:lnTo>
                  <a:lnTo>
                    <a:pt x="1108" y="1024"/>
                  </a:lnTo>
                  <a:lnTo>
                    <a:pt x="1715" y="703"/>
                  </a:lnTo>
                  <a:lnTo>
                    <a:pt x="1025" y="667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4"/>
            <p:cNvSpPr/>
            <p:nvPr/>
          </p:nvSpPr>
          <p:spPr>
            <a:xfrm>
              <a:off x="799042" y="1018809"/>
              <a:ext cx="7521515" cy="3203268"/>
            </a:xfrm>
            <a:custGeom>
              <a:avLst/>
              <a:gdLst/>
              <a:ahLst/>
              <a:cxnLst/>
              <a:rect l="l" t="t" r="r" b="b"/>
              <a:pathLst>
                <a:path w="52043" h="21363" extrusionOk="0">
                  <a:moveTo>
                    <a:pt x="15310" y="0"/>
                  </a:moveTo>
                  <a:cubicBezTo>
                    <a:pt x="15211" y="0"/>
                    <a:pt x="15113" y="3"/>
                    <a:pt x="15014" y="8"/>
                  </a:cubicBezTo>
                  <a:cubicBezTo>
                    <a:pt x="14919" y="8"/>
                    <a:pt x="14848" y="20"/>
                    <a:pt x="14764" y="20"/>
                  </a:cubicBezTo>
                  <a:cubicBezTo>
                    <a:pt x="11669" y="282"/>
                    <a:pt x="9347" y="3104"/>
                    <a:pt x="8871" y="6104"/>
                  </a:cubicBezTo>
                  <a:cubicBezTo>
                    <a:pt x="8104" y="5807"/>
                    <a:pt x="6910" y="5399"/>
                    <a:pt x="6057" y="5399"/>
                  </a:cubicBezTo>
                  <a:cubicBezTo>
                    <a:pt x="6022" y="5399"/>
                    <a:pt x="5988" y="5400"/>
                    <a:pt x="5954" y="5401"/>
                  </a:cubicBezTo>
                  <a:cubicBezTo>
                    <a:pt x="5870" y="5401"/>
                    <a:pt x="5799" y="5425"/>
                    <a:pt x="5727" y="5425"/>
                  </a:cubicBezTo>
                  <a:cubicBezTo>
                    <a:pt x="2465" y="5699"/>
                    <a:pt x="1" y="8914"/>
                    <a:pt x="274" y="12176"/>
                  </a:cubicBezTo>
                  <a:cubicBezTo>
                    <a:pt x="551" y="15280"/>
                    <a:pt x="3109" y="17601"/>
                    <a:pt x="6171" y="17601"/>
                  </a:cubicBezTo>
                  <a:cubicBezTo>
                    <a:pt x="6268" y="17601"/>
                    <a:pt x="6367" y="17598"/>
                    <a:pt x="6466" y="17593"/>
                  </a:cubicBezTo>
                  <a:cubicBezTo>
                    <a:pt x="6549" y="17593"/>
                    <a:pt x="6620" y="17582"/>
                    <a:pt x="6692" y="17582"/>
                  </a:cubicBezTo>
                  <a:cubicBezTo>
                    <a:pt x="7680" y="17510"/>
                    <a:pt x="8930" y="16974"/>
                    <a:pt x="9740" y="16439"/>
                  </a:cubicBezTo>
                  <a:cubicBezTo>
                    <a:pt x="9798" y="19175"/>
                    <a:pt x="12475" y="21362"/>
                    <a:pt x="15253" y="21362"/>
                  </a:cubicBezTo>
                  <a:cubicBezTo>
                    <a:pt x="15340" y="21362"/>
                    <a:pt x="15427" y="21360"/>
                    <a:pt x="15514" y="21356"/>
                  </a:cubicBezTo>
                  <a:cubicBezTo>
                    <a:pt x="15598" y="21356"/>
                    <a:pt x="15669" y="21356"/>
                    <a:pt x="15753" y="21332"/>
                  </a:cubicBezTo>
                  <a:cubicBezTo>
                    <a:pt x="17288" y="21213"/>
                    <a:pt x="18836" y="20082"/>
                    <a:pt x="19813" y="18939"/>
                  </a:cubicBezTo>
                  <a:cubicBezTo>
                    <a:pt x="20661" y="19890"/>
                    <a:pt x="22182" y="20621"/>
                    <a:pt x="23346" y="20621"/>
                  </a:cubicBezTo>
                  <a:cubicBezTo>
                    <a:pt x="23391" y="20621"/>
                    <a:pt x="23436" y="20620"/>
                    <a:pt x="23480" y="20618"/>
                  </a:cubicBezTo>
                  <a:cubicBezTo>
                    <a:pt x="23539" y="20618"/>
                    <a:pt x="23587" y="20606"/>
                    <a:pt x="23646" y="20606"/>
                  </a:cubicBezTo>
                  <a:cubicBezTo>
                    <a:pt x="24813" y="20499"/>
                    <a:pt x="26706" y="19844"/>
                    <a:pt x="27194" y="17927"/>
                  </a:cubicBezTo>
                  <a:cubicBezTo>
                    <a:pt x="28254" y="19431"/>
                    <a:pt x="30164" y="20433"/>
                    <a:pt x="32080" y="20433"/>
                  </a:cubicBezTo>
                  <a:cubicBezTo>
                    <a:pt x="32166" y="20433"/>
                    <a:pt x="32252" y="20431"/>
                    <a:pt x="32338" y="20427"/>
                  </a:cubicBezTo>
                  <a:cubicBezTo>
                    <a:pt x="32421" y="20427"/>
                    <a:pt x="32493" y="20403"/>
                    <a:pt x="32588" y="20403"/>
                  </a:cubicBezTo>
                  <a:cubicBezTo>
                    <a:pt x="34148" y="20272"/>
                    <a:pt x="35969" y="19320"/>
                    <a:pt x="36791" y="17998"/>
                  </a:cubicBezTo>
                  <a:cubicBezTo>
                    <a:pt x="37446" y="18792"/>
                    <a:pt x="38557" y="19429"/>
                    <a:pt x="39576" y="19429"/>
                  </a:cubicBezTo>
                  <a:cubicBezTo>
                    <a:pt x="39612" y="19429"/>
                    <a:pt x="39648" y="19429"/>
                    <a:pt x="39684" y="19427"/>
                  </a:cubicBezTo>
                  <a:cubicBezTo>
                    <a:pt x="39744" y="19427"/>
                    <a:pt x="39803" y="19415"/>
                    <a:pt x="39863" y="19415"/>
                  </a:cubicBezTo>
                  <a:cubicBezTo>
                    <a:pt x="40863" y="19332"/>
                    <a:pt x="42149" y="18725"/>
                    <a:pt x="42637" y="17784"/>
                  </a:cubicBezTo>
                  <a:cubicBezTo>
                    <a:pt x="43706" y="18682"/>
                    <a:pt x="45143" y="19276"/>
                    <a:pt x="46235" y="19276"/>
                  </a:cubicBezTo>
                  <a:cubicBezTo>
                    <a:pt x="46286" y="19276"/>
                    <a:pt x="46337" y="19275"/>
                    <a:pt x="46387" y="19272"/>
                  </a:cubicBezTo>
                  <a:cubicBezTo>
                    <a:pt x="46447" y="19272"/>
                    <a:pt x="46518" y="19260"/>
                    <a:pt x="46578" y="19260"/>
                  </a:cubicBezTo>
                  <a:cubicBezTo>
                    <a:pt x="49614" y="19010"/>
                    <a:pt x="52043" y="16046"/>
                    <a:pt x="51769" y="13010"/>
                  </a:cubicBezTo>
                  <a:cubicBezTo>
                    <a:pt x="51614" y="10974"/>
                    <a:pt x="50376" y="9842"/>
                    <a:pt x="48483" y="8699"/>
                  </a:cubicBezTo>
                  <a:cubicBezTo>
                    <a:pt x="48483" y="8497"/>
                    <a:pt x="48900" y="7699"/>
                    <a:pt x="48519" y="6616"/>
                  </a:cubicBezTo>
                  <a:cubicBezTo>
                    <a:pt x="47950" y="5024"/>
                    <a:pt x="46382" y="4062"/>
                    <a:pt x="44727" y="4062"/>
                  </a:cubicBezTo>
                  <a:cubicBezTo>
                    <a:pt x="44650" y="4062"/>
                    <a:pt x="44572" y="4064"/>
                    <a:pt x="44494" y="4068"/>
                  </a:cubicBezTo>
                  <a:cubicBezTo>
                    <a:pt x="44447" y="4068"/>
                    <a:pt x="44387" y="4080"/>
                    <a:pt x="44351" y="4080"/>
                  </a:cubicBezTo>
                  <a:cubicBezTo>
                    <a:pt x="43589" y="4139"/>
                    <a:pt x="42827" y="4866"/>
                    <a:pt x="42220" y="5330"/>
                  </a:cubicBezTo>
                  <a:cubicBezTo>
                    <a:pt x="41790" y="4832"/>
                    <a:pt x="41145" y="4614"/>
                    <a:pt x="40551" y="4614"/>
                  </a:cubicBezTo>
                  <a:cubicBezTo>
                    <a:pt x="40520" y="4614"/>
                    <a:pt x="40489" y="4614"/>
                    <a:pt x="40458" y="4616"/>
                  </a:cubicBezTo>
                  <a:lnTo>
                    <a:pt x="40363" y="4616"/>
                  </a:lnTo>
                  <a:cubicBezTo>
                    <a:pt x="39779" y="4663"/>
                    <a:pt x="39255" y="5068"/>
                    <a:pt x="38827" y="5425"/>
                  </a:cubicBezTo>
                  <a:cubicBezTo>
                    <a:pt x="38122" y="3254"/>
                    <a:pt x="36678" y="1766"/>
                    <a:pt x="34571" y="1766"/>
                  </a:cubicBezTo>
                  <a:cubicBezTo>
                    <a:pt x="34506" y="1766"/>
                    <a:pt x="34440" y="1767"/>
                    <a:pt x="34374" y="1770"/>
                  </a:cubicBezTo>
                  <a:cubicBezTo>
                    <a:pt x="34267" y="1794"/>
                    <a:pt x="34148" y="1794"/>
                    <a:pt x="34052" y="1806"/>
                  </a:cubicBezTo>
                  <a:cubicBezTo>
                    <a:pt x="32183" y="1984"/>
                    <a:pt x="31028" y="3234"/>
                    <a:pt x="30278" y="4389"/>
                  </a:cubicBezTo>
                  <a:cubicBezTo>
                    <a:pt x="29689" y="3974"/>
                    <a:pt x="28988" y="3603"/>
                    <a:pt x="28251" y="3603"/>
                  </a:cubicBezTo>
                  <a:cubicBezTo>
                    <a:pt x="28228" y="3603"/>
                    <a:pt x="28205" y="3603"/>
                    <a:pt x="28183" y="3604"/>
                  </a:cubicBezTo>
                  <a:cubicBezTo>
                    <a:pt x="28135" y="3615"/>
                    <a:pt x="28099" y="3615"/>
                    <a:pt x="28052" y="3615"/>
                  </a:cubicBezTo>
                  <a:cubicBezTo>
                    <a:pt x="27171" y="3699"/>
                    <a:pt x="26373" y="4437"/>
                    <a:pt x="25801" y="5080"/>
                  </a:cubicBezTo>
                  <a:cubicBezTo>
                    <a:pt x="25397" y="4354"/>
                    <a:pt x="24551" y="4020"/>
                    <a:pt x="23754" y="3854"/>
                  </a:cubicBezTo>
                  <a:cubicBezTo>
                    <a:pt x="23540" y="3810"/>
                    <a:pt x="23345" y="3789"/>
                    <a:pt x="23160" y="3789"/>
                  </a:cubicBezTo>
                  <a:cubicBezTo>
                    <a:pt x="22594" y="3789"/>
                    <a:pt x="22123" y="3986"/>
                    <a:pt x="21503" y="4318"/>
                  </a:cubicBezTo>
                  <a:cubicBezTo>
                    <a:pt x="20665" y="1860"/>
                    <a:pt x="17998" y="0"/>
                    <a:pt x="15310" y="0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4"/>
            <p:cNvSpPr/>
            <p:nvPr/>
          </p:nvSpPr>
          <p:spPr>
            <a:xfrm>
              <a:off x="921171" y="1138169"/>
              <a:ext cx="7290997" cy="2948362"/>
            </a:xfrm>
            <a:custGeom>
              <a:avLst/>
              <a:gdLst/>
              <a:ahLst/>
              <a:cxnLst/>
              <a:rect l="l" t="t" r="r" b="b"/>
              <a:pathLst>
                <a:path w="50448" h="19663" extrusionOk="0">
                  <a:moveTo>
                    <a:pt x="14469" y="1"/>
                  </a:moveTo>
                  <a:cubicBezTo>
                    <a:pt x="14311" y="1"/>
                    <a:pt x="14151" y="8"/>
                    <a:pt x="13991" y="22"/>
                  </a:cubicBezTo>
                  <a:cubicBezTo>
                    <a:pt x="10836" y="295"/>
                    <a:pt x="8943" y="2569"/>
                    <a:pt x="8395" y="5939"/>
                  </a:cubicBezTo>
                  <a:cubicBezTo>
                    <a:pt x="7605" y="5492"/>
                    <a:pt x="6615" y="5245"/>
                    <a:pt x="5623" y="5245"/>
                  </a:cubicBezTo>
                  <a:cubicBezTo>
                    <a:pt x="5479" y="5245"/>
                    <a:pt x="5335" y="5250"/>
                    <a:pt x="5192" y="5260"/>
                  </a:cubicBezTo>
                  <a:cubicBezTo>
                    <a:pt x="2215" y="5522"/>
                    <a:pt x="1" y="8153"/>
                    <a:pt x="251" y="11130"/>
                  </a:cubicBezTo>
                  <a:cubicBezTo>
                    <a:pt x="488" y="13953"/>
                    <a:pt x="2878" y="16090"/>
                    <a:pt x="5662" y="16090"/>
                  </a:cubicBezTo>
                  <a:cubicBezTo>
                    <a:pt x="5814" y="16090"/>
                    <a:pt x="5967" y="16084"/>
                    <a:pt x="6121" y="16071"/>
                  </a:cubicBezTo>
                  <a:cubicBezTo>
                    <a:pt x="7335" y="15964"/>
                    <a:pt x="8419" y="15464"/>
                    <a:pt x="9276" y="14702"/>
                  </a:cubicBezTo>
                  <a:cubicBezTo>
                    <a:pt x="9276" y="14750"/>
                    <a:pt x="9276" y="14785"/>
                    <a:pt x="9288" y="14833"/>
                  </a:cubicBezTo>
                  <a:cubicBezTo>
                    <a:pt x="9525" y="17584"/>
                    <a:pt x="11833" y="19663"/>
                    <a:pt x="14545" y="19663"/>
                  </a:cubicBezTo>
                  <a:cubicBezTo>
                    <a:pt x="14696" y="19663"/>
                    <a:pt x="14849" y="19656"/>
                    <a:pt x="15003" y="19643"/>
                  </a:cubicBezTo>
                  <a:cubicBezTo>
                    <a:pt x="16682" y="19488"/>
                    <a:pt x="18110" y="18583"/>
                    <a:pt x="18956" y="17274"/>
                  </a:cubicBezTo>
                  <a:cubicBezTo>
                    <a:pt x="19542" y="18412"/>
                    <a:pt x="21021" y="18986"/>
                    <a:pt x="22316" y="18986"/>
                  </a:cubicBezTo>
                  <a:cubicBezTo>
                    <a:pt x="22415" y="18986"/>
                    <a:pt x="22514" y="18983"/>
                    <a:pt x="22611" y="18976"/>
                  </a:cubicBezTo>
                  <a:cubicBezTo>
                    <a:pt x="24183" y="18833"/>
                    <a:pt x="25528" y="18214"/>
                    <a:pt x="26183" y="16154"/>
                  </a:cubicBezTo>
                  <a:cubicBezTo>
                    <a:pt x="27314" y="17747"/>
                    <a:pt x="29195" y="18772"/>
                    <a:pt x="31265" y="18772"/>
                  </a:cubicBezTo>
                  <a:cubicBezTo>
                    <a:pt x="31439" y="18772"/>
                    <a:pt x="31614" y="18765"/>
                    <a:pt x="31791" y="18750"/>
                  </a:cubicBezTo>
                  <a:cubicBezTo>
                    <a:pt x="33422" y="18619"/>
                    <a:pt x="34851" y="17845"/>
                    <a:pt x="35886" y="16714"/>
                  </a:cubicBezTo>
                  <a:cubicBezTo>
                    <a:pt x="36637" y="17349"/>
                    <a:pt x="37604" y="17720"/>
                    <a:pt x="38654" y="17720"/>
                  </a:cubicBezTo>
                  <a:cubicBezTo>
                    <a:pt x="38786" y="17720"/>
                    <a:pt x="38919" y="17714"/>
                    <a:pt x="39053" y="17702"/>
                  </a:cubicBezTo>
                  <a:cubicBezTo>
                    <a:pt x="40137" y="17619"/>
                    <a:pt x="41089" y="17131"/>
                    <a:pt x="41792" y="16393"/>
                  </a:cubicBezTo>
                  <a:cubicBezTo>
                    <a:pt x="42685" y="17349"/>
                    <a:pt x="44071" y="17755"/>
                    <a:pt x="45239" y="17755"/>
                  </a:cubicBezTo>
                  <a:cubicBezTo>
                    <a:pt x="45379" y="17755"/>
                    <a:pt x="45517" y="17750"/>
                    <a:pt x="45649" y="17738"/>
                  </a:cubicBezTo>
                  <a:cubicBezTo>
                    <a:pt x="48412" y="17512"/>
                    <a:pt x="50448" y="15083"/>
                    <a:pt x="50210" y="12321"/>
                  </a:cubicBezTo>
                  <a:cubicBezTo>
                    <a:pt x="50067" y="10642"/>
                    <a:pt x="49412" y="9225"/>
                    <a:pt x="47233" y="7999"/>
                  </a:cubicBezTo>
                  <a:cubicBezTo>
                    <a:pt x="47269" y="7749"/>
                    <a:pt x="47281" y="7487"/>
                    <a:pt x="47269" y="7213"/>
                  </a:cubicBezTo>
                  <a:cubicBezTo>
                    <a:pt x="47111" y="5392"/>
                    <a:pt x="45574" y="3995"/>
                    <a:pt x="43780" y="3995"/>
                  </a:cubicBezTo>
                  <a:cubicBezTo>
                    <a:pt x="43674" y="3995"/>
                    <a:pt x="43566" y="4000"/>
                    <a:pt x="43459" y="4010"/>
                  </a:cubicBezTo>
                  <a:cubicBezTo>
                    <a:pt x="42625" y="4093"/>
                    <a:pt x="41875" y="4451"/>
                    <a:pt x="41328" y="4986"/>
                  </a:cubicBezTo>
                  <a:cubicBezTo>
                    <a:pt x="40909" y="4589"/>
                    <a:pt x="40354" y="4347"/>
                    <a:pt x="39743" y="4347"/>
                  </a:cubicBezTo>
                  <a:cubicBezTo>
                    <a:pt x="39676" y="4347"/>
                    <a:pt x="39609" y="4350"/>
                    <a:pt x="39542" y="4355"/>
                  </a:cubicBezTo>
                  <a:cubicBezTo>
                    <a:pt x="38744" y="4427"/>
                    <a:pt x="38065" y="4903"/>
                    <a:pt x="37708" y="5558"/>
                  </a:cubicBezTo>
                  <a:cubicBezTo>
                    <a:pt x="37289" y="3275"/>
                    <a:pt x="36011" y="1645"/>
                    <a:pt x="33686" y="1645"/>
                  </a:cubicBezTo>
                  <a:cubicBezTo>
                    <a:pt x="33501" y="1645"/>
                    <a:pt x="33310" y="1655"/>
                    <a:pt x="33112" y="1677"/>
                  </a:cubicBezTo>
                  <a:cubicBezTo>
                    <a:pt x="31195" y="1867"/>
                    <a:pt x="30302" y="3141"/>
                    <a:pt x="29540" y="4403"/>
                  </a:cubicBezTo>
                  <a:cubicBezTo>
                    <a:pt x="29008" y="3838"/>
                    <a:pt x="28267" y="3501"/>
                    <a:pt x="27453" y="3501"/>
                  </a:cubicBezTo>
                  <a:cubicBezTo>
                    <a:pt x="27376" y="3501"/>
                    <a:pt x="27297" y="3504"/>
                    <a:pt x="27219" y="3510"/>
                  </a:cubicBezTo>
                  <a:cubicBezTo>
                    <a:pt x="26266" y="3581"/>
                    <a:pt x="25480" y="4129"/>
                    <a:pt x="25016" y="4879"/>
                  </a:cubicBezTo>
                  <a:cubicBezTo>
                    <a:pt x="24278" y="4142"/>
                    <a:pt x="23272" y="3682"/>
                    <a:pt x="22169" y="3682"/>
                  </a:cubicBezTo>
                  <a:cubicBezTo>
                    <a:pt x="22044" y="3682"/>
                    <a:pt x="21917" y="3688"/>
                    <a:pt x="21789" y="3701"/>
                  </a:cubicBezTo>
                  <a:cubicBezTo>
                    <a:pt x="21277" y="3748"/>
                    <a:pt x="20801" y="3879"/>
                    <a:pt x="20373" y="4093"/>
                  </a:cubicBezTo>
                  <a:cubicBezTo>
                    <a:pt x="19507" y="1936"/>
                    <a:pt x="17135" y="1"/>
                    <a:pt x="14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4"/>
            <p:cNvSpPr/>
            <p:nvPr/>
          </p:nvSpPr>
          <p:spPr>
            <a:xfrm>
              <a:off x="959038" y="2640970"/>
              <a:ext cx="7253132" cy="1445617"/>
            </a:xfrm>
            <a:custGeom>
              <a:avLst/>
              <a:gdLst/>
              <a:ahLst/>
              <a:cxnLst/>
              <a:rect l="l" t="t" r="r" b="b"/>
              <a:pathLst>
                <a:path w="50186" h="9641" extrusionOk="0">
                  <a:moveTo>
                    <a:pt x="48" y="1"/>
                  </a:moveTo>
                  <a:cubicBezTo>
                    <a:pt x="1" y="358"/>
                    <a:pt x="1" y="739"/>
                    <a:pt x="37" y="1108"/>
                  </a:cubicBezTo>
                  <a:cubicBezTo>
                    <a:pt x="274" y="3931"/>
                    <a:pt x="2652" y="6068"/>
                    <a:pt x="5436" y="6068"/>
                  </a:cubicBezTo>
                  <a:cubicBezTo>
                    <a:pt x="5588" y="6068"/>
                    <a:pt x="5741" y="6062"/>
                    <a:pt x="5894" y="6049"/>
                  </a:cubicBezTo>
                  <a:cubicBezTo>
                    <a:pt x="7121" y="5942"/>
                    <a:pt x="8204" y="5442"/>
                    <a:pt x="9050" y="4680"/>
                  </a:cubicBezTo>
                  <a:cubicBezTo>
                    <a:pt x="9050" y="4728"/>
                    <a:pt x="9050" y="4763"/>
                    <a:pt x="9073" y="4811"/>
                  </a:cubicBezTo>
                  <a:cubicBezTo>
                    <a:pt x="9310" y="7562"/>
                    <a:pt x="11619" y="9641"/>
                    <a:pt x="14330" y="9641"/>
                  </a:cubicBezTo>
                  <a:cubicBezTo>
                    <a:pt x="14482" y="9641"/>
                    <a:pt x="14635" y="9634"/>
                    <a:pt x="14788" y="9621"/>
                  </a:cubicBezTo>
                  <a:cubicBezTo>
                    <a:pt x="16467" y="9466"/>
                    <a:pt x="17896" y="8561"/>
                    <a:pt x="18741" y="7252"/>
                  </a:cubicBezTo>
                  <a:cubicBezTo>
                    <a:pt x="19327" y="8390"/>
                    <a:pt x="20806" y="8964"/>
                    <a:pt x="22092" y="8964"/>
                  </a:cubicBezTo>
                  <a:cubicBezTo>
                    <a:pt x="22191" y="8964"/>
                    <a:pt x="22288" y="8961"/>
                    <a:pt x="22385" y="8954"/>
                  </a:cubicBezTo>
                  <a:cubicBezTo>
                    <a:pt x="23968" y="8811"/>
                    <a:pt x="25302" y="8192"/>
                    <a:pt x="25956" y="6132"/>
                  </a:cubicBezTo>
                  <a:cubicBezTo>
                    <a:pt x="27099" y="7725"/>
                    <a:pt x="28970" y="8750"/>
                    <a:pt x="31048" y="8750"/>
                  </a:cubicBezTo>
                  <a:cubicBezTo>
                    <a:pt x="31223" y="8750"/>
                    <a:pt x="31399" y="8743"/>
                    <a:pt x="31576" y="8728"/>
                  </a:cubicBezTo>
                  <a:cubicBezTo>
                    <a:pt x="33207" y="8597"/>
                    <a:pt x="34636" y="7823"/>
                    <a:pt x="35660" y="6692"/>
                  </a:cubicBezTo>
                  <a:cubicBezTo>
                    <a:pt x="36422" y="7327"/>
                    <a:pt x="37380" y="7698"/>
                    <a:pt x="38436" y="7698"/>
                  </a:cubicBezTo>
                  <a:cubicBezTo>
                    <a:pt x="38569" y="7698"/>
                    <a:pt x="38703" y="7692"/>
                    <a:pt x="38839" y="7680"/>
                  </a:cubicBezTo>
                  <a:cubicBezTo>
                    <a:pt x="39923" y="7597"/>
                    <a:pt x="40875" y="7109"/>
                    <a:pt x="41577" y="6371"/>
                  </a:cubicBezTo>
                  <a:cubicBezTo>
                    <a:pt x="42460" y="7327"/>
                    <a:pt x="43854" y="7733"/>
                    <a:pt x="45015" y="7733"/>
                  </a:cubicBezTo>
                  <a:cubicBezTo>
                    <a:pt x="45155" y="7733"/>
                    <a:pt x="45292" y="7728"/>
                    <a:pt x="45423" y="7716"/>
                  </a:cubicBezTo>
                  <a:cubicBezTo>
                    <a:pt x="48150" y="7490"/>
                    <a:pt x="50186" y="5061"/>
                    <a:pt x="49948" y="2299"/>
                  </a:cubicBezTo>
                  <a:cubicBezTo>
                    <a:pt x="49912" y="1751"/>
                    <a:pt x="49805" y="1215"/>
                    <a:pt x="49614" y="715"/>
                  </a:cubicBezTo>
                  <a:cubicBezTo>
                    <a:pt x="49352" y="2465"/>
                    <a:pt x="48376" y="4108"/>
                    <a:pt x="46911" y="5109"/>
                  </a:cubicBezTo>
                  <a:cubicBezTo>
                    <a:pt x="45933" y="5780"/>
                    <a:pt x="44820" y="6101"/>
                    <a:pt x="43691" y="6101"/>
                  </a:cubicBezTo>
                  <a:cubicBezTo>
                    <a:pt x="42719" y="6101"/>
                    <a:pt x="41735" y="5863"/>
                    <a:pt x="40815" y="5406"/>
                  </a:cubicBezTo>
                  <a:cubicBezTo>
                    <a:pt x="40084" y="6046"/>
                    <a:pt x="39103" y="6370"/>
                    <a:pt x="38152" y="6370"/>
                  </a:cubicBezTo>
                  <a:cubicBezTo>
                    <a:pt x="37015" y="6370"/>
                    <a:pt x="35921" y="5906"/>
                    <a:pt x="35351" y="4966"/>
                  </a:cubicBezTo>
                  <a:cubicBezTo>
                    <a:pt x="34660" y="6341"/>
                    <a:pt x="32794" y="7087"/>
                    <a:pt x="30918" y="7087"/>
                  </a:cubicBezTo>
                  <a:cubicBezTo>
                    <a:pt x="29529" y="7087"/>
                    <a:pt x="28134" y="6677"/>
                    <a:pt x="27207" y="5811"/>
                  </a:cubicBezTo>
                  <a:cubicBezTo>
                    <a:pt x="26766" y="5930"/>
                    <a:pt x="25754" y="6073"/>
                    <a:pt x="25349" y="6216"/>
                  </a:cubicBezTo>
                  <a:cubicBezTo>
                    <a:pt x="25065" y="6292"/>
                    <a:pt x="24641" y="7753"/>
                    <a:pt x="22326" y="7753"/>
                  </a:cubicBezTo>
                  <a:cubicBezTo>
                    <a:pt x="22119" y="7753"/>
                    <a:pt x="21897" y="7741"/>
                    <a:pt x="21658" y="7716"/>
                  </a:cubicBezTo>
                  <a:cubicBezTo>
                    <a:pt x="20563" y="7597"/>
                    <a:pt x="19563" y="6894"/>
                    <a:pt x="19146" y="5871"/>
                  </a:cubicBezTo>
                  <a:cubicBezTo>
                    <a:pt x="18132" y="7401"/>
                    <a:pt x="16296" y="8333"/>
                    <a:pt x="14468" y="8333"/>
                  </a:cubicBezTo>
                  <a:cubicBezTo>
                    <a:pt x="14064" y="8333"/>
                    <a:pt x="13659" y="8287"/>
                    <a:pt x="13264" y="8192"/>
                  </a:cubicBezTo>
                  <a:cubicBezTo>
                    <a:pt x="11074" y="7656"/>
                    <a:pt x="9335" y="5656"/>
                    <a:pt x="9109" y="3430"/>
                  </a:cubicBezTo>
                  <a:cubicBezTo>
                    <a:pt x="8160" y="3982"/>
                    <a:pt x="7065" y="4255"/>
                    <a:pt x="5967" y="4255"/>
                  </a:cubicBezTo>
                  <a:cubicBezTo>
                    <a:pt x="4722" y="4255"/>
                    <a:pt x="3473" y="3905"/>
                    <a:pt x="2430" y="3215"/>
                  </a:cubicBezTo>
                  <a:cubicBezTo>
                    <a:pt x="1715" y="2739"/>
                    <a:pt x="1120" y="2120"/>
                    <a:pt x="656" y="1406"/>
                  </a:cubicBezTo>
                  <a:cubicBezTo>
                    <a:pt x="382" y="953"/>
                    <a:pt x="215" y="477"/>
                    <a:pt x="4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4"/>
            <p:cNvSpPr/>
            <p:nvPr/>
          </p:nvSpPr>
          <p:spPr>
            <a:xfrm>
              <a:off x="2081028" y="1923308"/>
              <a:ext cx="115475" cy="464379"/>
            </a:xfrm>
            <a:custGeom>
              <a:avLst/>
              <a:gdLst/>
              <a:ahLst/>
              <a:cxnLst/>
              <a:rect l="l" t="t" r="r" b="b"/>
              <a:pathLst>
                <a:path w="799" h="3097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286"/>
                    <a:pt x="1" y="560"/>
                    <a:pt x="25" y="834"/>
                  </a:cubicBezTo>
                  <a:cubicBezTo>
                    <a:pt x="36" y="1096"/>
                    <a:pt x="84" y="1370"/>
                    <a:pt x="144" y="1632"/>
                  </a:cubicBezTo>
                  <a:cubicBezTo>
                    <a:pt x="203" y="1905"/>
                    <a:pt x="275" y="2155"/>
                    <a:pt x="382" y="2406"/>
                  </a:cubicBezTo>
                  <a:cubicBezTo>
                    <a:pt x="489" y="2667"/>
                    <a:pt x="608" y="2906"/>
                    <a:pt x="798" y="3096"/>
                  </a:cubicBezTo>
                  <a:cubicBezTo>
                    <a:pt x="656" y="2882"/>
                    <a:pt x="560" y="2632"/>
                    <a:pt x="501" y="2382"/>
                  </a:cubicBezTo>
                  <a:cubicBezTo>
                    <a:pt x="441" y="2132"/>
                    <a:pt x="417" y="1858"/>
                    <a:pt x="394" y="1608"/>
                  </a:cubicBezTo>
                  <a:cubicBezTo>
                    <a:pt x="382" y="1358"/>
                    <a:pt x="382" y="1084"/>
                    <a:pt x="394" y="834"/>
                  </a:cubicBezTo>
                  <a:cubicBezTo>
                    <a:pt x="417" y="584"/>
                    <a:pt x="441" y="322"/>
                    <a:pt x="501" y="8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4"/>
            <p:cNvSpPr/>
            <p:nvPr/>
          </p:nvSpPr>
          <p:spPr>
            <a:xfrm>
              <a:off x="6302186" y="1817893"/>
              <a:ext cx="141345" cy="319832"/>
            </a:xfrm>
            <a:custGeom>
              <a:avLst/>
              <a:gdLst/>
              <a:ahLst/>
              <a:cxnLst/>
              <a:rect l="l" t="t" r="r" b="b"/>
              <a:pathLst>
                <a:path w="978" h="2133" extrusionOk="0">
                  <a:moveTo>
                    <a:pt x="620" y="1"/>
                  </a:moveTo>
                  <a:cubicBezTo>
                    <a:pt x="477" y="168"/>
                    <a:pt x="394" y="346"/>
                    <a:pt x="322" y="525"/>
                  </a:cubicBezTo>
                  <a:cubicBezTo>
                    <a:pt x="263" y="703"/>
                    <a:pt x="203" y="882"/>
                    <a:pt x="156" y="1061"/>
                  </a:cubicBezTo>
                  <a:cubicBezTo>
                    <a:pt x="60" y="1418"/>
                    <a:pt x="25" y="1775"/>
                    <a:pt x="1" y="2132"/>
                  </a:cubicBezTo>
                  <a:cubicBezTo>
                    <a:pt x="96" y="1787"/>
                    <a:pt x="227" y="1465"/>
                    <a:pt x="394" y="1144"/>
                  </a:cubicBezTo>
                  <a:cubicBezTo>
                    <a:pt x="537" y="846"/>
                    <a:pt x="739" y="549"/>
                    <a:pt x="977" y="370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4"/>
            <p:cNvSpPr/>
            <p:nvPr/>
          </p:nvSpPr>
          <p:spPr>
            <a:xfrm>
              <a:off x="6813246" y="1794801"/>
              <a:ext cx="156810" cy="266152"/>
            </a:xfrm>
            <a:custGeom>
              <a:avLst/>
              <a:gdLst/>
              <a:ahLst/>
              <a:cxnLst/>
              <a:rect l="l" t="t" r="r" b="b"/>
              <a:pathLst>
                <a:path w="1085" h="1775" extrusionOk="0">
                  <a:moveTo>
                    <a:pt x="394" y="0"/>
                  </a:moveTo>
                  <a:lnTo>
                    <a:pt x="1" y="179"/>
                  </a:lnTo>
                  <a:cubicBezTo>
                    <a:pt x="334" y="417"/>
                    <a:pt x="596" y="679"/>
                    <a:pt x="751" y="929"/>
                  </a:cubicBezTo>
                  <a:cubicBezTo>
                    <a:pt x="918" y="1179"/>
                    <a:pt x="1025" y="1465"/>
                    <a:pt x="1072" y="1774"/>
                  </a:cubicBezTo>
                  <a:cubicBezTo>
                    <a:pt x="1084" y="1465"/>
                    <a:pt x="1037" y="1155"/>
                    <a:pt x="930" y="846"/>
                  </a:cubicBezTo>
                  <a:cubicBezTo>
                    <a:pt x="834" y="524"/>
                    <a:pt x="632" y="250"/>
                    <a:pt x="394" y="0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4"/>
            <p:cNvSpPr/>
            <p:nvPr/>
          </p:nvSpPr>
          <p:spPr>
            <a:xfrm>
              <a:off x="6799515" y="3289055"/>
              <a:ext cx="273730" cy="462579"/>
            </a:xfrm>
            <a:custGeom>
              <a:avLst/>
              <a:gdLst/>
              <a:ahLst/>
              <a:cxnLst/>
              <a:rect l="l" t="t" r="r" b="b"/>
              <a:pathLst>
                <a:path w="1894" h="3085" extrusionOk="0">
                  <a:moveTo>
                    <a:pt x="1" y="1"/>
                  </a:moveTo>
                  <a:cubicBezTo>
                    <a:pt x="1" y="286"/>
                    <a:pt x="60" y="584"/>
                    <a:pt x="155" y="858"/>
                  </a:cubicBezTo>
                  <a:cubicBezTo>
                    <a:pt x="239" y="1144"/>
                    <a:pt x="358" y="1418"/>
                    <a:pt x="489" y="1680"/>
                  </a:cubicBezTo>
                  <a:cubicBezTo>
                    <a:pt x="632" y="1930"/>
                    <a:pt x="775" y="2203"/>
                    <a:pt x="965" y="2442"/>
                  </a:cubicBezTo>
                  <a:cubicBezTo>
                    <a:pt x="1144" y="2680"/>
                    <a:pt x="1370" y="2882"/>
                    <a:pt x="1727" y="3084"/>
                  </a:cubicBezTo>
                  <a:lnTo>
                    <a:pt x="1894" y="2703"/>
                  </a:lnTo>
                  <a:cubicBezTo>
                    <a:pt x="1668" y="2608"/>
                    <a:pt x="1441" y="2394"/>
                    <a:pt x="1251" y="2203"/>
                  </a:cubicBezTo>
                  <a:cubicBezTo>
                    <a:pt x="1037" y="2013"/>
                    <a:pt x="858" y="1799"/>
                    <a:pt x="703" y="1560"/>
                  </a:cubicBezTo>
                  <a:cubicBezTo>
                    <a:pt x="536" y="1322"/>
                    <a:pt x="382" y="1072"/>
                    <a:pt x="263" y="822"/>
                  </a:cubicBezTo>
                  <a:cubicBezTo>
                    <a:pt x="155" y="560"/>
                    <a:pt x="48" y="286"/>
                    <a:pt x="1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4"/>
            <p:cNvSpPr/>
            <p:nvPr/>
          </p:nvSpPr>
          <p:spPr>
            <a:xfrm>
              <a:off x="3578219" y="3381874"/>
              <a:ext cx="149728" cy="514310"/>
            </a:xfrm>
            <a:custGeom>
              <a:avLst/>
              <a:gdLst/>
              <a:ahLst/>
              <a:cxnLst/>
              <a:rect l="l" t="t" r="r" b="b"/>
              <a:pathLst>
                <a:path w="1036" h="3430" extrusionOk="0">
                  <a:moveTo>
                    <a:pt x="857" y="1"/>
                  </a:moveTo>
                  <a:cubicBezTo>
                    <a:pt x="929" y="287"/>
                    <a:pt x="929" y="572"/>
                    <a:pt x="905" y="846"/>
                  </a:cubicBezTo>
                  <a:cubicBezTo>
                    <a:pt x="869" y="1120"/>
                    <a:pt x="810" y="1406"/>
                    <a:pt x="738" y="1668"/>
                  </a:cubicBezTo>
                  <a:cubicBezTo>
                    <a:pt x="667" y="1942"/>
                    <a:pt x="560" y="2204"/>
                    <a:pt x="441" y="2442"/>
                  </a:cubicBezTo>
                  <a:cubicBezTo>
                    <a:pt x="322" y="2680"/>
                    <a:pt x="179" y="2906"/>
                    <a:pt x="0" y="3073"/>
                  </a:cubicBezTo>
                  <a:lnTo>
                    <a:pt x="357" y="3430"/>
                  </a:lnTo>
                  <a:cubicBezTo>
                    <a:pt x="560" y="3156"/>
                    <a:pt x="679" y="2870"/>
                    <a:pt x="786" y="2596"/>
                  </a:cubicBezTo>
                  <a:cubicBezTo>
                    <a:pt x="869" y="2311"/>
                    <a:pt x="929" y="2025"/>
                    <a:pt x="976" y="1727"/>
                  </a:cubicBezTo>
                  <a:cubicBezTo>
                    <a:pt x="1024" y="1430"/>
                    <a:pt x="1036" y="1144"/>
                    <a:pt x="1024" y="846"/>
                  </a:cubicBezTo>
                  <a:cubicBezTo>
                    <a:pt x="1012" y="549"/>
                    <a:pt x="965" y="275"/>
                    <a:pt x="857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4"/>
            <p:cNvSpPr/>
            <p:nvPr/>
          </p:nvSpPr>
          <p:spPr>
            <a:xfrm>
              <a:off x="2215297" y="3056932"/>
              <a:ext cx="99867" cy="466178"/>
            </a:xfrm>
            <a:custGeom>
              <a:avLst/>
              <a:gdLst/>
              <a:ahLst/>
              <a:cxnLst/>
              <a:rect l="l" t="t" r="r" b="b"/>
              <a:pathLst>
                <a:path w="691" h="3109" extrusionOk="0">
                  <a:moveTo>
                    <a:pt x="691" y="1"/>
                  </a:moveTo>
                  <a:cubicBezTo>
                    <a:pt x="417" y="465"/>
                    <a:pt x="274" y="977"/>
                    <a:pt x="167" y="1501"/>
                  </a:cubicBezTo>
                  <a:cubicBezTo>
                    <a:pt x="108" y="1751"/>
                    <a:pt x="84" y="2025"/>
                    <a:pt x="48" y="2287"/>
                  </a:cubicBezTo>
                  <a:cubicBezTo>
                    <a:pt x="24" y="2561"/>
                    <a:pt x="0" y="2823"/>
                    <a:pt x="0" y="3108"/>
                  </a:cubicBezTo>
                  <a:lnTo>
                    <a:pt x="524" y="3061"/>
                  </a:lnTo>
                  <a:cubicBezTo>
                    <a:pt x="477" y="2823"/>
                    <a:pt x="453" y="2561"/>
                    <a:pt x="441" y="2311"/>
                  </a:cubicBezTo>
                  <a:cubicBezTo>
                    <a:pt x="417" y="2049"/>
                    <a:pt x="405" y="1787"/>
                    <a:pt x="417" y="1537"/>
                  </a:cubicBezTo>
                  <a:cubicBezTo>
                    <a:pt x="429" y="1013"/>
                    <a:pt x="500" y="489"/>
                    <a:pt x="691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4"/>
            <p:cNvSpPr/>
            <p:nvPr/>
          </p:nvSpPr>
          <p:spPr>
            <a:xfrm>
              <a:off x="3810480" y="1592968"/>
              <a:ext cx="122268" cy="530354"/>
            </a:xfrm>
            <a:custGeom>
              <a:avLst/>
              <a:gdLst/>
              <a:ahLst/>
              <a:cxnLst/>
              <a:rect l="l" t="t" r="r" b="b"/>
              <a:pathLst>
                <a:path w="846" h="3537" extrusionOk="0">
                  <a:moveTo>
                    <a:pt x="441" y="1"/>
                  </a:moveTo>
                  <a:lnTo>
                    <a:pt x="1" y="251"/>
                  </a:lnTo>
                  <a:cubicBezTo>
                    <a:pt x="131" y="441"/>
                    <a:pt x="251" y="715"/>
                    <a:pt x="334" y="977"/>
                  </a:cubicBezTo>
                  <a:cubicBezTo>
                    <a:pt x="429" y="1251"/>
                    <a:pt x="501" y="1537"/>
                    <a:pt x="560" y="1811"/>
                  </a:cubicBezTo>
                  <a:cubicBezTo>
                    <a:pt x="620" y="2096"/>
                    <a:pt x="667" y="2394"/>
                    <a:pt x="679" y="2680"/>
                  </a:cubicBezTo>
                  <a:cubicBezTo>
                    <a:pt x="691" y="2965"/>
                    <a:pt x="691" y="3263"/>
                    <a:pt x="632" y="3537"/>
                  </a:cubicBezTo>
                  <a:cubicBezTo>
                    <a:pt x="739" y="3275"/>
                    <a:pt x="786" y="2977"/>
                    <a:pt x="810" y="2680"/>
                  </a:cubicBezTo>
                  <a:cubicBezTo>
                    <a:pt x="846" y="2382"/>
                    <a:pt x="846" y="2084"/>
                    <a:pt x="834" y="1787"/>
                  </a:cubicBezTo>
                  <a:cubicBezTo>
                    <a:pt x="810" y="1489"/>
                    <a:pt x="786" y="1191"/>
                    <a:pt x="727" y="894"/>
                  </a:cubicBezTo>
                  <a:cubicBezTo>
                    <a:pt x="667" y="596"/>
                    <a:pt x="596" y="298"/>
                    <a:pt x="441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4"/>
            <p:cNvSpPr/>
            <p:nvPr/>
          </p:nvSpPr>
          <p:spPr>
            <a:xfrm>
              <a:off x="8005767" y="1560879"/>
              <a:ext cx="860646" cy="641014"/>
            </a:xfrm>
            <a:custGeom>
              <a:avLst/>
              <a:gdLst/>
              <a:ahLst/>
              <a:cxnLst/>
              <a:rect l="l" t="t" r="r" b="b"/>
              <a:pathLst>
                <a:path w="5955" h="4275" extrusionOk="0">
                  <a:moveTo>
                    <a:pt x="5287" y="0"/>
                  </a:moveTo>
                  <a:lnTo>
                    <a:pt x="1" y="4275"/>
                  </a:lnTo>
                  <a:lnTo>
                    <a:pt x="5954" y="953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4"/>
            <p:cNvSpPr/>
            <p:nvPr/>
          </p:nvSpPr>
          <p:spPr>
            <a:xfrm>
              <a:off x="8158969" y="2216161"/>
              <a:ext cx="671319" cy="117857"/>
            </a:xfrm>
            <a:custGeom>
              <a:avLst/>
              <a:gdLst/>
              <a:ahLst/>
              <a:cxnLst/>
              <a:rect l="l" t="t" r="r" b="b"/>
              <a:pathLst>
                <a:path w="4645" h="786" extrusionOk="0">
                  <a:moveTo>
                    <a:pt x="4596" y="0"/>
                  </a:moveTo>
                  <a:lnTo>
                    <a:pt x="1" y="631"/>
                  </a:lnTo>
                  <a:lnTo>
                    <a:pt x="4644" y="786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4"/>
            <p:cNvSpPr/>
            <p:nvPr/>
          </p:nvSpPr>
          <p:spPr>
            <a:xfrm>
              <a:off x="1581964" y="3744303"/>
              <a:ext cx="542258" cy="589283"/>
            </a:xfrm>
            <a:custGeom>
              <a:avLst/>
              <a:gdLst/>
              <a:ahLst/>
              <a:cxnLst/>
              <a:rect l="l" t="t" r="r" b="b"/>
              <a:pathLst>
                <a:path w="3752" h="3930" extrusionOk="0">
                  <a:moveTo>
                    <a:pt x="3751" y="1"/>
                  </a:moveTo>
                  <a:lnTo>
                    <a:pt x="1" y="3120"/>
                  </a:lnTo>
                  <a:lnTo>
                    <a:pt x="846" y="3930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4"/>
            <p:cNvSpPr/>
            <p:nvPr/>
          </p:nvSpPr>
          <p:spPr>
            <a:xfrm>
              <a:off x="1327301" y="3715813"/>
              <a:ext cx="636922" cy="332127"/>
            </a:xfrm>
            <a:custGeom>
              <a:avLst/>
              <a:gdLst/>
              <a:ahLst/>
              <a:cxnLst/>
              <a:rect l="l" t="t" r="r" b="b"/>
              <a:pathLst>
                <a:path w="4407" h="2215" extrusionOk="0">
                  <a:moveTo>
                    <a:pt x="4406" y="0"/>
                  </a:moveTo>
                  <a:lnTo>
                    <a:pt x="1" y="1501"/>
                  </a:lnTo>
                  <a:lnTo>
                    <a:pt x="334" y="2215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4"/>
            <p:cNvSpPr/>
            <p:nvPr/>
          </p:nvSpPr>
          <p:spPr>
            <a:xfrm>
              <a:off x="1420235" y="1168159"/>
              <a:ext cx="502658" cy="544599"/>
            </a:xfrm>
            <a:custGeom>
              <a:avLst/>
              <a:gdLst/>
              <a:ahLst/>
              <a:cxnLst/>
              <a:rect l="l" t="t" r="r" b="b"/>
              <a:pathLst>
                <a:path w="3478" h="3632" extrusionOk="0">
                  <a:moveTo>
                    <a:pt x="560" y="0"/>
                  </a:moveTo>
                  <a:lnTo>
                    <a:pt x="1" y="560"/>
                  </a:lnTo>
                  <a:lnTo>
                    <a:pt x="3477" y="3632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4"/>
            <p:cNvSpPr/>
            <p:nvPr/>
          </p:nvSpPr>
          <p:spPr>
            <a:xfrm>
              <a:off x="6486318" y="998565"/>
              <a:ext cx="404525" cy="617772"/>
            </a:xfrm>
            <a:custGeom>
              <a:avLst/>
              <a:gdLst/>
              <a:ahLst/>
              <a:cxnLst/>
              <a:rect l="l" t="t" r="r" b="b"/>
              <a:pathLst>
                <a:path w="2799" h="4120" extrusionOk="0">
                  <a:moveTo>
                    <a:pt x="2120" y="0"/>
                  </a:moveTo>
                  <a:lnTo>
                    <a:pt x="1" y="4120"/>
                  </a:lnTo>
                  <a:lnTo>
                    <a:pt x="2799" y="41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4"/>
            <p:cNvSpPr/>
            <p:nvPr/>
          </p:nvSpPr>
          <p:spPr>
            <a:xfrm>
              <a:off x="3359689" y="4012114"/>
              <a:ext cx="254798" cy="678650"/>
            </a:xfrm>
            <a:custGeom>
              <a:avLst/>
              <a:gdLst/>
              <a:ahLst/>
              <a:cxnLst/>
              <a:rect l="l" t="t" r="r" b="b"/>
              <a:pathLst>
                <a:path w="1763" h="4526" extrusionOk="0">
                  <a:moveTo>
                    <a:pt x="1762" y="1"/>
                  </a:moveTo>
                  <a:lnTo>
                    <a:pt x="0" y="4311"/>
                  </a:lnTo>
                  <a:lnTo>
                    <a:pt x="774" y="4525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4"/>
            <p:cNvSpPr/>
            <p:nvPr/>
          </p:nvSpPr>
          <p:spPr>
            <a:xfrm>
              <a:off x="3712344" y="4085290"/>
              <a:ext cx="110273" cy="514310"/>
            </a:xfrm>
            <a:custGeom>
              <a:avLst/>
              <a:gdLst/>
              <a:ahLst/>
              <a:cxnLst/>
              <a:rect l="l" t="t" r="r" b="b"/>
              <a:pathLst>
                <a:path w="763" h="3430" extrusionOk="0">
                  <a:moveTo>
                    <a:pt x="1" y="1"/>
                  </a:moveTo>
                  <a:lnTo>
                    <a:pt x="179" y="3430"/>
                  </a:lnTo>
                  <a:lnTo>
                    <a:pt x="763" y="33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4"/>
            <p:cNvSpPr/>
            <p:nvPr/>
          </p:nvSpPr>
          <p:spPr>
            <a:xfrm>
              <a:off x="4431672" y="1080588"/>
              <a:ext cx="84547" cy="514310"/>
            </a:xfrm>
            <a:custGeom>
              <a:avLst/>
              <a:gdLst/>
              <a:ahLst/>
              <a:cxnLst/>
              <a:rect l="l" t="t" r="r" b="b"/>
              <a:pathLst>
                <a:path w="585" h="3430" extrusionOk="0">
                  <a:moveTo>
                    <a:pt x="584" y="1"/>
                  </a:moveTo>
                  <a:lnTo>
                    <a:pt x="1" y="36"/>
                  </a:lnTo>
                  <a:lnTo>
                    <a:pt x="405" y="343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4"/>
            <p:cNvSpPr/>
            <p:nvPr/>
          </p:nvSpPr>
          <p:spPr>
            <a:xfrm>
              <a:off x="4571144" y="925240"/>
              <a:ext cx="247860" cy="687496"/>
            </a:xfrm>
            <a:custGeom>
              <a:avLst/>
              <a:gdLst/>
              <a:ahLst/>
              <a:cxnLst/>
              <a:rect l="l" t="t" r="r" b="b"/>
              <a:pathLst>
                <a:path w="1715" h="4585" extrusionOk="0">
                  <a:moveTo>
                    <a:pt x="941" y="1"/>
                  </a:moveTo>
                  <a:lnTo>
                    <a:pt x="0" y="4585"/>
                  </a:lnTo>
                  <a:lnTo>
                    <a:pt x="1715" y="25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4"/>
            <p:cNvSpPr/>
            <p:nvPr/>
          </p:nvSpPr>
          <p:spPr>
            <a:xfrm>
              <a:off x="6100855" y="3837123"/>
              <a:ext cx="144670" cy="601878"/>
            </a:xfrm>
            <a:custGeom>
              <a:avLst/>
              <a:gdLst/>
              <a:ahLst/>
              <a:cxnLst/>
              <a:rect l="l" t="t" r="r" b="b"/>
              <a:pathLst>
                <a:path w="1001" h="4014" extrusionOk="0">
                  <a:moveTo>
                    <a:pt x="1" y="1"/>
                  </a:moveTo>
                  <a:lnTo>
                    <a:pt x="310" y="4013"/>
                  </a:lnTo>
                  <a:lnTo>
                    <a:pt x="1001" y="3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4"/>
            <p:cNvSpPr/>
            <p:nvPr/>
          </p:nvSpPr>
          <p:spPr>
            <a:xfrm>
              <a:off x="7076580" y="3822877"/>
              <a:ext cx="278933" cy="573239"/>
            </a:xfrm>
            <a:custGeom>
              <a:avLst/>
              <a:gdLst/>
              <a:ahLst/>
              <a:cxnLst/>
              <a:rect l="l" t="t" r="r" b="b"/>
              <a:pathLst>
                <a:path w="1930" h="3823" extrusionOk="0">
                  <a:moveTo>
                    <a:pt x="1" y="1"/>
                  </a:moveTo>
                  <a:lnTo>
                    <a:pt x="1275" y="3823"/>
                  </a:lnTo>
                  <a:lnTo>
                    <a:pt x="1929" y="35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4"/>
            <p:cNvSpPr/>
            <p:nvPr/>
          </p:nvSpPr>
          <p:spPr>
            <a:xfrm>
              <a:off x="6987116" y="3890805"/>
              <a:ext cx="67204" cy="514310"/>
            </a:xfrm>
            <a:custGeom>
              <a:avLst/>
              <a:gdLst/>
              <a:ahLst/>
              <a:cxnLst/>
              <a:rect l="l" t="t" r="r" b="b"/>
              <a:pathLst>
                <a:path w="465" h="3430" extrusionOk="0">
                  <a:moveTo>
                    <a:pt x="84" y="0"/>
                  </a:moveTo>
                  <a:lnTo>
                    <a:pt x="0" y="3429"/>
                  </a:lnTo>
                  <a:lnTo>
                    <a:pt x="465" y="342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4581406" y="4147819"/>
              <a:ext cx="473319" cy="508912"/>
            </a:xfrm>
            <a:custGeom>
              <a:avLst/>
              <a:gdLst/>
              <a:ahLst/>
              <a:cxnLst/>
              <a:rect l="l" t="t" r="r" b="b"/>
              <a:pathLst>
                <a:path w="3275" h="3394" extrusionOk="0">
                  <a:moveTo>
                    <a:pt x="1310" y="1"/>
                  </a:moveTo>
                  <a:lnTo>
                    <a:pt x="1310" y="1358"/>
                  </a:lnTo>
                  <a:lnTo>
                    <a:pt x="1" y="1644"/>
                  </a:lnTo>
                  <a:lnTo>
                    <a:pt x="1286" y="2060"/>
                  </a:lnTo>
                  <a:lnTo>
                    <a:pt x="1155" y="3394"/>
                  </a:lnTo>
                  <a:lnTo>
                    <a:pt x="1941" y="2310"/>
                  </a:lnTo>
                  <a:lnTo>
                    <a:pt x="3179" y="2846"/>
                  </a:lnTo>
                  <a:lnTo>
                    <a:pt x="2370" y="1763"/>
                  </a:lnTo>
                  <a:lnTo>
                    <a:pt x="3275" y="751"/>
                  </a:lnTo>
                  <a:lnTo>
                    <a:pt x="1989" y="1179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4688069" y="4254884"/>
              <a:ext cx="277199" cy="300189"/>
            </a:xfrm>
            <a:custGeom>
              <a:avLst/>
              <a:gdLst/>
              <a:ahLst/>
              <a:cxnLst/>
              <a:rect l="l" t="t" r="r" b="b"/>
              <a:pathLst>
                <a:path w="1918" h="2002" extrusionOk="0">
                  <a:moveTo>
                    <a:pt x="775" y="1"/>
                  </a:moveTo>
                  <a:lnTo>
                    <a:pt x="775" y="787"/>
                  </a:lnTo>
                  <a:lnTo>
                    <a:pt x="1" y="965"/>
                  </a:lnTo>
                  <a:lnTo>
                    <a:pt x="751" y="1204"/>
                  </a:lnTo>
                  <a:lnTo>
                    <a:pt x="667" y="2001"/>
                  </a:lnTo>
                  <a:lnTo>
                    <a:pt x="667" y="2001"/>
                  </a:lnTo>
                  <a:lnTo>
                    <a:pt x="1132" y="1358"/>
                  </a:lnTo>
                  <a:lnTo>
                    <a:pt x="1858" y="1668"/>
                  </a:lnTo>
                  <a:lnTo>
                    <a:pt x="1858" y="1668"/>
                  </a:lnTo>
                  <a:lnTo>
                    <a:pt x="1394" y="1025"/>
                  </a:lnTo>
                  <a:lnTo>
                    <a:pt x="1918" y="430"/>
                  </a:lnTo>
                  <a:lnTo>
                    <a:pt x="1168" y="69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9" name="Google Shape;2799;p44"/>
          <p:cNvSpPr txBox="1"/>
          <p:nvPr/>
        </p:nvSpPr>
        <p:spPr>
          <a:xfrm>
            <a:off x="1660140" y="2093484"/>
            <a:ext cx="5795460" cy="150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Adobe Garamond Pro Bold" panose="02020702060506020403" pitchFamily="18" charset="0"/>
                <a:ea typeface="Architects Daughter"/>
                <a:cs typeface="Architects Daughter"/>
                <a:sym typeface="Architects Daughter"/>
              </a:rPr>
              <a:t>GRAZIE AI FUMETTI SIAMO IN GRADO DI ENTRARE IN UN MONDO CHE NON ESISTE, DOVE VEDIAMO I NOSTRI DESIDERI REALIZZATI GRAZIE ALL’IMMAGINAZIONE.</a:t>
            </a:r>
            <a:endParaRPr sz="1200" dirty="0">
              <a:latin typeface="Adobe Garamond Pro Bold" panose="02020702060506020403" pitchFamily="18" charset="0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39161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16"/>
          <p:cNvSpPr/>
          <p:nvPr/>
        </p:nvSpPr>
        <p:spPr>
          <a:xfrm>
            <a:off x="457175" y="990350"/>
            <a:ext cx="5986540" cy="385943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9" name="Google Shape;1699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 smtClean="0"/>
              <a:t>Il fumetto prima del fumetto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00" name="Google Shape;1700;p16"/>
          <p:cNvGrpSpPr/>
          <p:nvPr/>
        </p:nvGrpSpPr>
        <p:grpSpPr>
          <a:xfrm>
            <a:off x="6054249" y="1864600"/>
            <a:ext cx="2909756" cy="3064379"/>
            <a:chOff x="6054249" y="1864600"/>
            <a:chExt cx="2909756" cy="3064379"/>
          </a:xfrm>
        </p:grpSpPr>
        <p:sp>
          <p:nvSpPr>
            <p:cNvPr id="1701" name="Google Shape;1701;p16"/>
            <p:cNvSpPr/>
            <p:nvPr/>
          </p:nvSpPr>
          <p:spPr>
            <a:xfrm>
              <a:off x="6595082" y="2256014"/>
              <a:ext cx="424008" cy="360407"/>
            </a:xfrm>
            <a:custGeom>
              <a:avLst/>
              <a:gdLst/>
              <a:ahLst/>
              <a:cxnLst/>
              <a:rect l="l" t="t" r="r" b="b"/>
              <a:pathLst>
                <a:path w="9680" h="8228" extrusionOk="0">
                  <a:moveTo>
                    <a:pt x="6120" y="1"/>
                  </a:moveTo>
                  <a:cubicBezTo>
                    <a:pt x="6120" y="1262"/>
                    <a:pt x="5508" y="2050"/>
                    <a:pt x="4657" y="2050"/>
                  </a:cubicBezTo>
                  <a:cubicBezTo>
                    <a:pt x="4054" y="2050"/>
                    <a:pt x="3330" y="1654"/>
                    <a:pt x="2619" y="751"/>
                  </a:cubicBezTo>
                  <a:lnTo>
                    <a:pt x="2619" y="751"/>
                  </a:lnTo>
                  <a:cubicBezTo>
                    <a:pt x="4405" y="3144"/>
                    <a:pt x="1488" y="4465"/>
                    <a:pt x="0" y="4739"/>
                  </a:cubicBezTo>
                  <a:cubicBezTo>
                    <a:pt x="87" y="4732"/>
                    <a:pt x="174" y="4729"/>
                    <a:pt x="261" y="4729"/>
                  </a:cubicBezTo>
                  <a:cubicBezTo>
                    <a:pt x="2067" y="4729"/>
                    <a:pt x="3843" y="6240"/>
                    <a:pt x="4024" y="8228"/>
                  </a:cubicBezTo>
                  <a:cubicBezTo>
                    <a:pt x="4457" y="7641"/>
                    <a:pt x="5429" y="7062"/>
                    <a:pt x="6270" y="7062"/>
                  </a:cubicBezTo>
                  <a:cubicBezTo>
                    <a:pt x="6792" y="7062"/>
                    <a:pt x="7265" y="7286"/>
                    <a:pt x="7525" y="7871"/>
                  </a:cubicBezTo>
                  <a:cubicBezTo>
                    <a:pt x="7740" y="6453"/>
                    <a:pt x="8177" y="5354"/>
                    <a:pt x="9293" y="5354"/>
                  </a:cubicBezTo>
                  <a:cubicBezTo>
                    <a:pt x="9414" y="5354"/>
                    <a:pt x="9542" y="5367"/>
                    <a:pt x="9680" y="5394"/>
                  </a:cubicBezTo>
                  <a:cubicBezTo>
                    <a:pt x="8382" y="4739"/>
                    <a:pt x="8358" y="3322"/>
                    <a:pt x="9406" y="2394"/>
                  </a:cubicBezTo>
                  <a:lnTo>
                    <a:pt x="9406" y="2394"/>
                  </a:lnTo>
                  <a:cubicBezTo>
                    <a:pt x="9182" y="2443"/>
                    <a:pt x="8963" y="2466"/>
                    <a:pt x="8752" y="2466"/>
                  </a:cubicBezTo>
                  <a:cubicBezTo>
                    <a:pt x="7314" y="2466"/>
                    <a:pt x="6224" y="1392"/>
                    <a:pt x="6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6580233" y="2251940"/>
              <a:ext cx="452655" cy="368467"/>
            </a:xfrm>
            <a:custGeom>
              <a:avLst/>
              <a:gdLst/>
              <a:ahLst/>
              <a:cxnLst/>
              <a:rect l="l" t="t" r="r" b="b"/>
              <a:pathLst>
                <a:path w="10334" h="8412" extrusionOk="0">
                  <a:moveTo>
                    <a:pt x="6500" y="1081"/>
                  </a:moveTo>
                  <a:cubicBezTo>
                    <a:pt x="6965" y="2080"/>
                    <a:pt x="7965" y="2637"/>
                    <a:pt x="9098" y="2637"/>
                  </a:cubicBezTo>
                  <a:cubicBezTo>
                    <a:pt x="9213" y="2637"/>
                    <a:pt x="9329" y="2631"/>
                    <a:pt x="9446" y="2620"/>
                  </a:cubicBezTo>
                  <a:lnTo>
                    <a:pt x="9446" y="2620"/>
                  </a:lnTo>
                  <a:cubicBezTo>
                    <a:pt x="8618" y="3498"/>
                    <a:pt x="8589" y="4661"/>
                    <a:pt x="9539" y="5378"/>
                  </a:cubicBezTo>
                  <a:lnTo>
                    <a:pt x="9539" y="5378"/>
                  </a:lnTo>
                  <a:cubicBezTo>
                    <a:pt x="8504" y="5506"/>
                    <a:pt x="8008" y="6428"/>
                    <a:pt x="7757" y="7465"/>
                  </a:cubicBezTo>
                  <a:lnTo>
                    <a:pt x="7757" y="7465"/>
                  </a:lnTo>
                  <a:cubicBezTo>
                    <a:pt x="7465" y="7180"/>
                    <a:pt x="7089" y="7062"/>
                    <a:pt x="6685" y="7062"/>
                  </a:cubicBezTo>
                  <a:cubicBezTo>
                    <a:pt x="5944" y="7062"/>
                    <a:pt x="5111" y="7460"/>
                    <a:pt x="4537" y="7958"/>
                  </a:cubicBezTo>
                  <a:lnTo>
                    <a:pt x="4537" y="7958"/>
                  </a:lnTo>
                  <a:cubicBezTo>
                    <a:pt x="4178" y="6220"/>
                    <a:pt x="2726" y="4906"/>
                    <a:pt x="981" y="4740"/>
                  </a:cubicBezTo>
                  <a:lnTo>
                    <a:pt x="981" y="4740"/>
                  </a:lnTo>
                  <a:cubicBezTo>
                    <a:pt x="2489" y="4282"/>
                    <a:pt x="3962" y="3237"/>
                    <a:pt x="3645" y="1764"/>
                  </a:cubicBezTo>
                  <a:lnTo>
                    <a:pt x="3645" y="1764"/>
                  </a:lnTo>
                  <a:cubicBezTo>
                    <a:pt x="4026" y="2042"/>
                    <a:pt x="4454" y="2225"/>
                    <a:pt x="4929" y="2225"/>
                  </a:cubicBezTo>
                  <a:cubicBezTo>
                    <a:pt x="5096" y="2225"/>
                    <a:pt x="5268" y="2203"/>
                    <a:pt x="5447" y="2153"/>
                  </a:cubicBezTo>
                  <a:cubicBezTo>
                    <a:pt x="6002" y="1990"/>
                    <a:pt x="6324" y="1574"/>
                    <a:pt x="6500" y="1081"/>
                  </a:cubicBezTo>
                  <a:close/>
                  <a:moveTo>
                    <a:pt x="6597" y="0"/>
                  </a:moveTo>
                  <a:cubicBezTo>
                    <a:pt x="6461" y="0"/>
                    <a:pt x="6236" y="67"/>
                    <a:pt x="6245" y="153"/>
                  </a:cubicBezTo>
                  <a:cubicBezTo>
                    <a:pt x="6233" y="861"/>
                    <a:pt x="6017" y="2032"/>
                    <a:pt x="5088" y="2032"/>
                  </a:cubicBezTo>
                  <a:cubicBezTo>
                    <a:pt x="5018" y="2032"/>
                    <a:pt x="4943" y="2025"/>
                    <a:pt x="4863" y="2010"/>
                  </a:cubicBezTo>
                  <a:cubicBezTo>
                    <a:pt x="4161" y="1891"/>
                    <a:pt x="3601" y="1272"/>
                    <a:pt x="3173" y="748"/>
                  </a:cubicBezTo>
                  <a:cubicBezTo>
                    <a:pt x="3158" y="731"/>
                    <a:pt x="3131" y="724"/>
                    <a:pt x="3096" y="724"/>
                  </a:cubicBezTo>
                  <a:cubicBezTo>
                    <a:pt x="2960" y="724"/>
                    <a:pt x="2718" y="834"/>
                    <a:pt x="2756" y="891"/>
                  </a:cubicBezTo>
                  <a:cubicBezTo>
                    <a:pt x="3351" y="1713"/>
                    <a:pt x="3542" y="2641"/>
                    <a:pt x="2839" y="3475"/>
                  </a:cubicBezTo>
                  <a:cubicBezTo>
                    <a:pt x="2268" y="4177"/>
                    <a:pt x="1268" y="4558"/>
                    <a:pt x="387" y="4725"/>
                  </a:cubicBezTo>
                  <a:cubicBezTo>
                    <a:pt x="283" y="4737"/>
                    <a:pt x="1" y="4904"/>
                    <a:pt x="231" y="4904"/>
                  </a:cubicBezTo>
                  <a:cubicBezTo>
                    <a:pt x="239" y="4904"/>
                    <a:pt x="247" y="4904"/>
                    <a:pt x="256" y="4904"/>
                  </a:cubicBezTo>
                  <a:cubicBezTo>
                    <a:pt x="276" y="4903"/>
                    <a:pt x="297" y="4902"/>
                    <a:pt x="317" y="4901"/>
                  </a:cubicBezTo>
                  <a:lnTo>
                    <a:pt x="317" y="4901"/>
                  </a:lnTo>
                  <a:lnTo>
                    <a:pt x="315" y="4904"/>
                  </a:lnTo>
                  <a:cubicBezTo>
                    <a:pt x="321" y="4903"/>
                    <a:pt x="327" y="4902"/>
                    <a:pt x="332" y="4900"/>
                  </a:cubicBezTo>
                  <a:lnTo>
                    <a:pt x="332" y="4900"/>
                  </a:lnTo>
                  <a:cubicBezTo>
                    <a:pt x="369" y="4899"/>
                    <a:pt x="405" y="4899"/>
                    <a:pt x="442" y="4899"/>
                  </a:cubicBezTo>
                  <a:cubicBezTo>
                    <a:pt x="2368" y="4899"/>
                    <a:pt x="3918" y="6499"/>
                    <a:pt x="4149" y="8368"/>
                  </a:cubicBezTo>
                  <a:cubicBezTo>
                    <a:pt x="4156" y="8399"/>
                    <a:pt x="4191" y="8411"/>
                    <a:pt x="4238" y="8411"/>
                  </a:cubicBezTo>
                  <a:cubicBezTo>
                    <a:pt x="4353" y="8411"/>
                    <a:pt x="4540" y="8339"/>
                    <a:pt x="4566" y="8297"/>
                  </a:cubicBezTo>
                  <a:cubicBezTo>
                    <a:pt x="4572" y="8289"/>
                    <a:pt x="4578" y="8282"/>
                    <a:pt x="4584" y="8274"/>
                  </a:cubicBezTo>
                  <a:lnTo>
                    <a:pt x="4584" y="8274"/>
                  </a:lnTo>
                  <a:cubicBezTo>
                    <a:pt x="4586" y="8274"/>
                    <a:pt x="4588" y="8273"/>
                    <a:pt x="4590" y="8273"/>
                  </a:cubicBezTo>
                  <a:cubicBezTo>
                    <a:pt x="4589" y="8272"/>
                    <a:pt x="4589" y="8270"/>
                    <a:pt x="4589" y="8268"/>
                  </a:cubicBezTo>
                  <a:lnTo>
                    <a:pt x="4589" y="8268"/>
                  </a:lnTo>
                  <a:cubicBezTo>
                    <a:pt x="5042" y="7717"/>
                    <a:pt x="5805" y="7260"/>
                    <a:pt x="6491" y="7260"/>
                  </a:cubicBezTo>
                  <a:cubicBezTo>
                    <a:pt x="6952" y="7260"/>
                    <a:pt x="7378" y="7466"/>
                    <a:pt x="7651" y="7991"/>
                  </a:cubicBezTo>
                  <a:lnTo>
                    <a:pt x="7651" y="7991"/>
                  </a:lnTo>
                  <a:cubicBezTo>
                    <a:pt x="7650" y="7994"/>
                    <a:pt x="7650" y="7996"/>
                    <a:pt x="7649" y="7999"/>
                  </a:cubicBezTo>
                  <a:cubicBezTo>
                    <a:pt x="7651" y="7999"/>
                    <a:pt x="7653" y="7998"/>
                    <a:pt x="7655" y="7998"/>
                  </a:cubicBezTo>
                  <a:lnTo>
                    <a:pt x="7655" y="7998"/>
                  </a:lnTo>
                  <a:cubicBezTo>
                    <a:pt x="7657" y="8002"/>
                    <a:pt x="7659" y="8007"/>
                    <a:pt x="7661" y="8011"/>
                  </a:cubicBezTo>
                  <a:cubicBezTo>
                    <a:pt x="7676" y="8043"/>
                    <a:pt x="7719" y="8056"/>
                    <a:pt x="7773" y="8056"/>
                  </a:cubicBezTo>
                  <a:cubicBezTo>
                    <a:pt x="7899" y="8056"/>
                    <a:pt x="8085" y="7986"/>
                    <a:pt x="8102" y="7928"/>
                  </a:cubicBezTo>
                  <a:cubicBezTo>
                    <a:pt x="8248" y="6995"/>
                    <a:pt x="8511" y="5554"/>
                    <a:pt x="9690" y="5554"/>
                  </a:cubicBezTo>
                  <a:cubicBezTo>
                    <a:pt x="9760" y="5554"/>
                    <a:pt x="9834" y="5560"/>
                    <a:pt x="9912" y="5570"/>
                  </a:cubicBezTo>
                  <a:cubicBezTo>
                    <a:pt x="9916" y="5572"/>
                    <a:pt x="9923" y="5573"/>
                    <a:pt x="9930" y="5573"/>
                  </a:cubicBezTo>
                  <a:cubicBezTo>
                    <a:pt x="10025" y="5573"/>
                    <a:pt x="10334" y="5449"/>
                    <a:pt x="10257" y="5416"/>
                  </a:cubicBezTo>
                  <a:cubicBezTo>
                    <a:pt x="9019" y="4725"/>
                    <a:pt x="8995" y="3415"/>
                    <a:pt x="9971" y="2475"/>
                  </a:cubicBezTo>
                  <a:cubicBezTo>
                    <a:pt x="10045" y="2410"/>
                    <a:pt x="9932" y="2403"/>
                    <a:pt x="9856" y="2403"/>
                  </a:cubicBezTo>
                  <a:cubicBezTo>
                    <a:pt x="9834" y="2403"/>
                    <a:pt x="9815" y="2403"/>
                    <a:pt x="9805" y="2403"/>
                  </a:cubicBezTo>
                  <a:cubicBezTo>
                    <a:pt x="9627" y="2435"/>
                    <a:pt x="9452" y="2450"/>
                    <a:pt x="9282" y="2450"/>
                  </a:cubicBezTo>
                  <a:cubicBezTo>
                    <a:pt x="7916" y="2450"/>
                    <a:pt x="6845" y="1463"/>
                    <a:pt x="6697" y="34"/>
                  </a:cubicBezTo>
                  <a:cubicBezTo>
                    <a:pt x="6690" y="11"/>
                    <a:pt x="6651" y="0"/>
                    <a:pt x="6597" y="0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6812256" y="2413879"/>
              <a:ext cx="385725" cy="708987"/>
            </a:xfrm>
            <a:custGeom>
              <a:avLst/>
              <a:gdLst/>
              <a:ahLst/>
              <a:cxnLst/>
              <a:rect l="l" t="t" r="r" b="b"/>
              <a:pathLst>
                <a:path w="8806" h="16186" extrusionOk="0">
                  <a:moveTo>
                    <a:pt x="409" y="0"/>
                  </a:moveTo>
                  <a:cubicBezTo>
                    <a:pt x="158" y="0"/>
                    <a:pt x="1" y="398"/>
                    <a:pt x="269" y="516"/>
                  </a:cubicBezTo>
                  <a:cubicBezTo>
                    <a:pt x="1543" y="1135"/>
                    <a:pt x="2638" y="2302"/>
                    <a:pt x="3138" y="3647"/>
                  </a:cubicBezTo>
                  <a:cubicBezTo>
                    <a:pt x="3674" y="5100"/>
                    <a:pt x="3472" y="6791"/>
                    <a:pt x="3555" y="8303"/>
                  </a:cubicBezTo>
                  <a:cubicBezTo>
                    <a:pt x="3734" y="11398"/>
                    <a:pt x="5627" y="14375"/>
                    <a:pt x="8151" y="16137"/>
                  </a:cubicBezTo>
                  <a:cubicBezTo>
                    <a:pt x="8201" y="16171"/>
                    <a:pt x="8254" y="16186"/>
                    <a:pt x="8306" y="16186"/>
                  </a:cubicBezTo>
                  <a:cubicBezTo>
                    <a:pt x="8565" y="16186"/>
                    <a:pt x="8805" y="15823"/>
                    <a:pt x="8568" y="15625"/>
                  </a:cubicBezTo>
                  <a:cubicBezTo>
                    <a:pt x="7222" y="14506"/>
                    <a:pt x="6139" y="13184"/>
                    <a:pt x="5329" y="11625"/>
                  </a:cubicBezTo>
                  <a:cubicBezTo>
                    <a:pt x="4484" y="9958"/>
                    <a:pt x="4341" y="8338"/>
                    <a:pt x="4317" y="6493"/>
                  </a:cubicBezTo>
                  <a:cubicBezTo>
                    <a:pt x="4281" y="5100"/>
                    <a:pt x="4138" y="3731"/>
                    <a:pt x="3424" y="2516"/>
                  </a:cubicBezTo>
                  <a:cubicBezTo>
                    <a:pt x="2769" y="1385"/>
                    <a:pt x="1721" y="433"/>
                    <a:pt x="495" y="16"/>
                  </a:cubicBezTo>
                  <a:cubicBezTo>
                    <a:pt x="465" y="5"/>
                    <a:pt x="436" y="0"/>
                    <a:pt x="409" y="0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6531962" y="2581732"/>
              <a:ext cx="1651179" cy="1540184"/>
            </a:xfrm>
            <a:custGeom>
              <a:avLst/>
              <a:gdLst/>
              <a:ahLst/>
              <a:cxnLst/>
              <a:rect l="l" t="t" r="r" b="b"/>
              <a:pathLst>
                <a:path w="37696" h="35162" extrusionOk="0">
                  <a:moveTo>
                    <a:pt x="15546" y="1"/>
                  </a:moveTo>
                  <a:cubicBezTo>
                    <a:pt x="14532" y="1"/>
                    <a:pt x="13258" y="460"/>
                    <a:pt x="12145" y="958"/>
                  </a:cubicBezTo>
                  <a:cubicBezTo>
                    <a:pt x="11645" y="1185"/>
                    <a:pt x="10109" y="1899"/>
                    <a:pt x="9585" y="2197"/>
                  </a:cubicBezTo>
                  <a:cubicBezTo>
                    <a:pt x="8918" y="2542"/>
                    <a:pt x="7239" y="3459"/>
                    <a:pt x="6716" y="4006"/>
                  </a:cubicBezTo>
                  <a:cubicBezTo>
                    <a:pt x="5489" y="5114"/>
                    <a:pt x="5775" y="6007"/>
                    <a:pt x="6227" y="7733"/>
                  </a:cubicBezTo>
                  <a:cubicBezTo>
                    <a:pt x="5930" y="8090"/>
                    <a:pt x="5632" y="8447"/>
                    <a:pt x="5358" y="8828"/>
                  </a:cubicBezTo>
                  <a:cubicBezTo>
                    <a:pt x="0" y="16294"/>
                    <a:pt x="1691" y="26676"/>
                    <a:pt x="9156" y="32034"/>
                  </a:cubicBezTo>
                  <a:cubicBezTo>
                    <a:pt x="12094" y="34145"/>
                    <a:pt x="15484" y="35162"/>
                    <a:pt x="18842" y="35162"/>
                  </a:cubicBezTo>
                  <a:cubicBezTo>
                    <a:pt x="24005" y="35162"/>
                    <a:pt x="29091" y="32759"/>
                    <a:pt x="32338" y="28236"/>
                  </a:cubicBezTo>
                  <a:cubicBezTo>
                    <a:pt x="37696" y="20782"/>
                    <a:pt x="36005" y="10400"/>
                    <a:pt x="28552" y="5042"/>
                  </a:cubicBezTo>
                  <a:cubicBezTo>
                    <a:pt x="25626" y="2946"/>
                    <a:pt x="22270" y="1921"/>
                    <a:pt x="18934" y="1921"/>
                  </a:cubicBezTo>
                  <a:cubicBezTo>
                    <a:pt x="18631" y="1921"/>
                    <a:pt x="18328" y="1930"/>
                    <a:pt x="18026" y="1947"/>
                  </a:cubicBezTo>
                  <a:cubicBezTo>
                    <a:pt x="17574" y="1197"/>
                    <a:pt x="17336" y="577"/>
                    <a:pt x="16467" y="173"/>
                  </a:cubicBezTo>
                  <a:cubicBezTo>
                    <a:pt x="16200" y="53"/>
                    <a:pt x="15888" y="1"/>
                    <a:pt x="15546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7141741" y="2616030"/>
              <a:ext cx="135525" cy="83093"/>
            </a:xfrm>
            <a:custGeom>
              <a:avLst/>
              <a:gdLst/>
              <a:ahLst/>
              <a:cxnLst/>
              <a:rect l="l" t="t" r="r" b="b"/>
              <a:pathLst>
                <a:path w="3094" h="1897" extrusionOk="0">
                  <a:moveTo>
                    <a:pt x="1556" y="0"/>
                  </a:moveTo>
                  <a:cubicBezTo>
                    <a:pt x="1341" y="0"/>
                    <a:pt x="1130" y="49"/>
                    <a:pt x="915" y="128"/>
                  </a:cubicBezTo>
                  <a:cubicBezTo>
                    <a:pt x="534" y="283"/>
                    <a:pt x="319" y="533"/>
                    <a:pt x="10" y="806"/>
                  </a:cubicBezTo>
                  <a:cubicBezTo>
                    <a:pt x="0" y="816"/>
                    <a:pt x="6" y="849"/>
                    <a:pt x="21" y="849"/>
                  </a:cubicBezTo>
                  <a:cubicBezTo>
                    <a:pt x="25" y="849"/>
                    <a:pt x="29" y="847"/>
                    <a:pt x="34" y="842"/>
                  </a:cubicBezTo>
                  <a:cubicBezTo>
                    <a:pt x="279" y="750"/>
                    <a:pt x="530" y="713"/>
                    <a:pt x="780" y="713"/>
                  </a:cubicBezTo>
                  <a:cubicBezTo>
                    <a:pt x="1111" y="713"/>
                    <a:pt x="1441" y="778"/>
                    <a:pt x="1760" y="866"/>
                  </a:cubicBezTo>
                  <a:cubicBezTo>
                    <a:pt x="1819" y="878"/>
                    <a:pt x="1891" y="878"/>
                    <a:pt x="1939" y="878"/>
                  </a:cubicBezTo>
                  <a:cubicBezTo>
                    <a:pt x="1986" y="961"/>
                    <a:pt x="2046" y="1056"/>
                    <a:pt x="2093" y="1140"/>
                  </a:cubicBezTo>
                  <a:cubicBezTo>
                    <a:pt x="2224" y="1378"/>
                    <a:pt x="2296" y="1676"/>
                    <a:pt x="2558" y="1842"/>
                  </a:cubicBezTo>
                  <a:cubicBezTo>
                    <a:pt x="2615" y="1880"/>
                    <a:pt x="2674" y="1896"/>
                    <a:pt x="2731" y="1896"/>
                  </a:cubicBezTo>
                  <a:cubicBezTo>
                    <a:pt x="2909" y="1896"/>
                    <a:pt x="3063" y="1734"/>
                    <a:pt x="3082" y="1545"/>
                  </a:cubicBezTo>
                  <a:cubicBezTo>
                    <a:pt x="3093" y="1259"/>
                    <a:pt x="2879" y="985"/>
                    <a:pt x="2748" y="759"/>
                  </a:cubicBezTo>
                  <a:cubicBezTo>
                    <a:pt x="2605" y="509"/>
                    <a:pt x="2427" y="283"/>
                    <a:pt x="2165" y="152"/>
                  </a:cubicBezTo>
                  <a:cubicBezTo>
                    <a:pt x="2141" y="128"/>
                    <a:pt x="2105" y="116"/>
                    <a:pt x="2081" y="116"/>
                  </a:cubicBezTo>
                  <a:lnTo>
                    <a:pt x="1986" y="68"/>
                  </a:lnTo>
                  <a:cubicBezTo>
                    <a:pt x="1840" y="21"/>
                    <a:pt x="1697" y="0"/>
                    <a:pt x="1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7435263" y="2768815"/>
              <a:ext cx="470658" cy="349062"/>
            </a:xfrm>
            <a:custGeom>
              <a:avLst/>
              <a:gdLst/>
              <a:ahLst/>
              <a:cxnLst/>
              <a:rect l="l" t="t" r="r" b="b"/>
              <a:pathLst>
                <a:path w="10745" h="7969" extrusionOk="0">
                  <a:moveTo>
                    <a:pt x="1061" y="1"/>
                  </a:moveTo>
                  <a:cubicBezTo>
                    <a:pt x="670" y="1"/>
                    <a:pt x="306" y="79"/>
                    <a:pt x="36" y="295"/>
                  </a:cubicBezTo>
                  <a:cubicBezTo>
                    <a:pt x="0" y="319"/>
                    <a:pt x="0" y="366"/>
                    <a:pt x="36" y="378"/>
                  </a:cubicBezTo>
                  <a:cubicBezTo>
                    <a:pt x="691" y="807"/>
                    <a:pt x="1667" y="867"/>
                    <a:pt x="2417" y="1164"/>
                  </a:cubicBezTo>
                  <a:cubicBezTo>
                    <a:pt x="3429" y="1569"/>
                    <a:pt x="4382" y="2164"/>
                    <a:pt x="5239" y="2819"/>
                  </a:cubicBezTo>
                  <a:cubicBezTo>
                    <a:pt x="6810" y="4010"/>
                    <a:pt x="8489" y="5558"/>
                    <a:pt x="9132" y="7463"/>
                  </a:cubicBezTo>
                  <a:cubicBezTo>
                    <a:pt x="9246" y="7817"/>
                    <a:pt x="9525" y="7969"/>
                    <a:pt x="9809" y="7969"/>
                  </a:cubicBezTo>
                  <a:cubicBezTo>
                    <a:pt x="10269" y="7969"/>
                    <a:pt x="10745" y="7572"/>
                    <a:pt x="10561" y="6998"/>
                  </a:cubicBezTo>
                  <a:cubicBezTo>
                    <a:pt x="9846" y="4819"/>
                    <a:pt x="8061" y="3069"/>
                    <a:pt x="6156" y="1867"/>
                  </a:cubicBezTo>
                  <a:cubicBezTo>
                    <a:pt x="5144" y="1224"/>
                    <a:pt x="4036" y="724"/>
                    <a:pt x="2905" y="366"/>
                  </a:cubicBezTo>
                  <a:cubicBezTo>
                    <a:pt x="2417" y="211"/>
                    <a:pt x="1703" y="1"/>
                    <a:pt x="1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7908421" y="3256955"/>
              <a:ext cx="84364" cy="354756"/>
            </a:xfrm>
            <a:custGeom>
              <a:avLst/>
              <a:gdLst/>
              <a:ahLst/>
              <a:cxnLst/>
              <a:rect l="l" t="t" r="r" b="b"/>
              <a:pathLst>
                <a:path w="1926" h="8099" extrusionOk="0">
                  <a:moveTo>
                    <a:pt x="1010" y="1"/>
                  </a:moveTo>
                  <a:cubicBezTo>
                    <a:pt x="663" y="1"/>
                    <a:pt x="273" y="306"/>
                    <a:pt x="330" y="760"/>
                  </a:cubicBezTo>
                  <a:cubicBezTo>
                    <a:pt x="497" y="1926"/>
                    <a:pt x="616" y="3093"/>
                    <a:pt x="545" y="4284"/>
                  </a:cubicBezTo>
                  <a:cubicBezTo>
                    <a:pt x="473" y="5546"/>
                    <a:pt x="187" y="6796"/>
                    <a:pt x="9" y="8034"/>
                  </a:cubicBezTo>
                  <a:cubicBezTo>
                    <a:pt x="1" y="8075"/>
                    <a:pt x="31" y="8099"/>
                    <a:pt x="59" y="8099"/>
                  </a:cubicBezTo>
                  <a:cubicBezTo>
                    <a:pt x="72" y="8099"/>
                    <a:pt x="85" y="8093"/>
                    <a:pt x="92" y="8082"/>
                  </a:cubicBezTo>
                  <a:cubicBezTo>
                    <a:pt x="1569" y="5998"/>
                    <a:pt x="1926" y="2915"/>
                    <a:pt x="1497" y="438"/>
                  </a:cubicBezTo>
                  <a:cubicBezTo>
                    <a:pt x="1445" y="132"/>
                    <a:pt x="1237" y="1"/>
                    <a:pt x="1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6087101" y="2818224"/>
              <a:ext cx="2847031" cy="2099147"/>
            </a:xfrm>
            <a:custGeom>
              <a:avLst/>
              <a:gdLst/>
              <a:ahLst/>
              <a:cxnLst/>
              <a:rect l="l" t="t" r="r" b="b"/>
              <a:pathLst>
                <a:path w="64997" h="47923" extrusionOk="0">
                  <a:moveTo>
                    <a:pt x="48625" y="0"/>
                  </a:moveTo>
                  <a:lnTo>
                    <a:pt x="48625" y="0"/>
                  </a:lnTo>
                  <a:cubicBezTo>
                    <a:pt x="45725" y="4483"/>
                    <a:pt x="38289" y="11092"/>
                    <a:pt x="32476" y="11092"/>
                  </a:cubicBezTo>
                  <a:cubicBezTo>
                    <a:pt x="31942" y="11092"/>
                    <a:pt x="31422" y="11037"/>
                    <a:pt x="30921" y="10918"/>
                  </a:cubicBezTo>
                  <a:cubicBezTo>
                    <a:pt x="25623" y="9621"/>
                    <a:pt x="22837" y="5227"/>
                    <a:pt x="19193" y="1989"/>
                  </a:cubicBezTo>
                  <a:lnTo>
                    <a:pt x="19193" y="1989"/>
                  </a:lnTo>
                  <a:cubicBezTo>
                    <a:pt x="20777" y="7835"/>
                    <a:pt x="22610" y="12573"/>
                    <a:pt x="16050" y="17407"/>
                  </a:cubicBezTo>
                  <a:cubicBezTo>
                    <a:pt x="9109" y="22384"/>
                    <a:pt x="7418" y="21134"/>
                    <a:pt x="0" y="22289"/>
                  </a:cubicBezTo>
                  <a:cubicBezTo>
                    <a:pt x="6894" y="22694"/>
                    <a:pt x="17919" y="25920"/>
                    <a:pt x="10656" y="34302"/>
                  </a:cubicBezTo>
                  <a:cubicBezTo>
                    <a:pt x="13053" y="32604"/>
                    <a:pt x="15744" y="31190"/>
                    <a:pt x="17950" y="31190"/>
                  </a:cubicBezTo>
                  <a:cubicBezTo>
                    <a:pt x="19657" y="31190"/>
                    <a:pt x="21073" y="32037"/>
                    <a:pt x="21836" y="34255"/>
                  </a:cubicBezTo>
                  <a:cubicBezTo>
                    <a:pt x="23087" y="38493"/>
                    <a:pt x="20396" y="43577"/>
                    <a:pt x="19789" y="47923"/>
                  </a:cubicBezTo>
                  <a:cubicBezTo>
                    <a:pt x="22729" y="44839"/>
                    <a:pt x="26016" y="37827"/>
                    <a:pt x="30504" y="36112"/>
                  </a:cubicBezTo>
                  <a:cubicBezTo>
                    <a:pt x="30948" y="35942"/>
                    <a:pt x="31452" y="35866"/>
                    <a:pt x="31995" y="35866"/>
                  </a:cubicBezTo>
                  <a:cubicBezTo>
                    <a:pt x="35534" y="35866"/>
                    <a:pt x="40753" y="39092"/>
                    <a:pt x="42053" y="40744"/>
                  </a:cubicBezTo>
                  <a:cubicBezTo>
                    <a:pt x="43027" y="35594"/>
                    <a:pt x="46683" y="34047"/>
                    <a:pt x="50953" y="34047"/>
                  </a:cubicBezTo>
                  <a:cubicBezTo>
                    <a:pt x="55874" y="34047"/>
                    <a:pt x="61611" y="36102"/>
                    <a:pt x="64997" y="37065"/>
                  </a:cubicBezTo>
                  <a:cubicBezTo>
                    <a:pt x="56388" y="33469"/>
                    <a:pt x="51173" y="22575"/>
                    <a:pt x="64437" y="15074"/>
                  </a:cubicBezTo>
                  <a:cubicBezTo>
                    <a:pt x="60746" y="14788"/>
                    <a:pt x="55281" y="14586"/>
                    <a:pt x="52769" y="12157"/>
                  </a:cubicBezTo>
                  <a:cubicBezTo>
                    <a:pt x="49959" y="9490"/>
                    <a:pt x="47125" y="4346"/>
                    <a:pt x="48625" y="0"/>
                  </a:cubicBez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6054249" y="2809814"/>
              <a:ext cx="2909756" cy="2119165"/>
            </a:xfrm>
            <a:custGeom>
              <a:avLst/>
              <a:gdLst/>
              <a:ahLst/>
              <a:cxnLst/>
              <a:rect l="l" t="t" r="r" b="b"/>
              <a:pathLst>
                <a:path w="66429" h="48380" extrusionOk="0">
                  <a:moveTo>
                    <a:pt x="48580" y="1820"/>
                  </a:moveTo>
                  <a:cubicBezTo>
                    <a:pt x="48095" y="5792"/>
                    <a:pt x="50401" y="9976"/>
                    <a:pt x="53233" y="12599"/>
                  </a:cubicBezTo>
                  <a:cubicBezTo>
                    <a:pt x="54650" y="13908"/>
                    <a:pt x="56698" y="14432"/>
                    <a:pt x="58531" y="14778"/>
                  </a:cubicBezTo>
                  <a:cubicBezTo>
                    <a:pt x="60464" y="15134"/>
                    <a:pt x="62436" y="15265"/>
                    <a:pt x="64403" y="15411"/>
                  </a:cubicBezTo>
                  <a:lnTo>
                    <a:pt x="64403" y="15411"/>
                  </a:lnTo>
                  <a:cubicBezTo>
                    <a:pt x="60075" y="18017"/>
                    <a:pt x="56014" y="22147"/>
                    <a:pt x="56793" y="27589"/>
                  </a:cubicBezTo>
                  <a:cubicBezTo>
                    <a:pt x="57306" y="31172"/>
                    <a:pt x="59801" y="34118"/>
                    <a:pt x="62810" y="36057"/>
                  </a:cubicBezTo>
                  <a:lnTo>
                    <a:pt x="62810" y="36057"/>
                  </a:lnTo>
                  <a:cubicBezTo>
                    <a:pt x="59411" y="35066"/>
                    <a:pt x="55325" y="33997"/>
                    <a:pt x="51682" y="33997"/>
                  </a:cubicBezTo>
                  <a:cubicBezTo>
                    <a:pt x="47464" y="33997"/>
                    <a:pt x="43840" y="35429"/>
                    <a:pt x="42557" y="40073"/>
                  </a:cubicBezTo>
                  <a:lnTo>
                    <a:pt x="42557" y="40073"/>
                  </a:lnTo>
                  <a:cubicBezTo>
                    <a:pt x="41185" y="38741"/>
                    <a:pt x="39278" y="37764"/>
                    <a:pt x="37600" y="37006"/>
                  </a:cubicBezTo>
                  <a:cubicBezTo>
                    <a:pt x="36195" y="36378"/>
                    <a:pt x="34589" y="35838"/>
                    <a:pt x="33015" y="35838"/>
                  </a:cubicBezTo>
                  <a:cubicBezTo>
                    <a:pt x="32295" y="35838"/>
                    <a:pt x="31581" y="35951"/>
                    <a:pt x="30897" y="36221"/>
                  </a:cubicBezTo>
                  <a:cubicBezTo>
                    <a:pt x="28409" y="37197"/>
                    <a:pt x="26575" y="39459"/>
                    <a:pt x="25015" y="41531"/>
                  </a:cubicBezTo>
                  <a:cubicBezTo>
                    <a:pt x="23687" y="43293"/>
                    <a:pt x="22521" y="45218"/>
                    <a:pt x="21129" y="46942"/>
                  </a:cubicBezTo>
                  <a:lnTo>
                    <a:pt x="21129" y="46942"/>
                  </a:lnTo>
                  <a:cubicBezTo>
                    <a:pt x="21624" y="44508"/>
                    <a:pt x="22496" y="42170"/>
                    <a:pt x="22991" y="39733"/>
                  </a:cubicBezTo>
                  <a:cubicBezTo>
                    <a:pt x="23479" y="37316"/>
                    <a:pt x="23634" y="34482"/>
                    <a:pt x="21967" y="32470"/>
                  </a:cubicBezTo>
                  <a:cubicBezTo>
                    <a:pt x="21165" y="31497"/>
                    <a:pt x="20008" y="31159"/>
                    <a:pt x="18822" y="31159"/>
                  </a:cubicBezTo>
                  <a:cubicBezTo>
                    <a:pt x="18267" y="31159"/>
                    <a:pt x="17704" y="31233"/>
                    <a:pt x="17169" y="31351"/>
                  </a:cubicBezTo>
                  <a:cubicBezTo>
                    <a:pt x="15597" y="31696"/>
                    <a:pt x="14109" y="32438"/>
                    <a:pt x="12720" y="33305"/>
                  </a:cubicBezTo>
                  <a:lnTo>
                    <a:pt x="12720" y="33305"/>
                  </a:lnTo>
                  <a:cubicBezTo>
                    <a:pt x="13584" y="32079"/>
                    <a:pt x="14237" y="30687"/>
                    <a:pt x="14193" y="29148"/>
                  </a:cubicBezTo>
                  <a:cubicBezTo>
                    <a:pt x="14133" y="27529"/>
                    <a:pt x="13014" y="26231"/>
                    <a:pt x="11764" y="25338"/>
                  </a:cubicBezTo>
                  <a:cubicBezTo>
                    <a:pt x="9265" y="23555"/>
                    <a:pt x="5991" y="22771"/>
                    <a:pt x="2880" y="22431"/>
                  </a:cubicBezTo>
                  <a:lnTo>
                    <a:pt x="2880" y="22431"/>
                  </a:lnTo>
                  <a:cubicBezTo>
                    <a:pt x="4921" y="22221"/>
                    <a:pt x="6981" y="22090"/>
                    <a:pt x="8989" y="21671"/>
                  </a:cubicBezTo>
                  <a:cubicBezTo>
                    <a:pt x="11918" y="21052"/>
                    <a:pt x="14466" y="19516"/>
                    <a:pt x="16883" y="17814"/>
                  </a:cubicBezTo>
                  <a:cubicBezTo>
                    <a:pt x="19407" y="16040"/>
                    <a:pt x="21491" y="13599"/>
                    <a:pt x="21813" y="10444"/>
                  </a:cubicBezTo>
                  <a:cubicBezTo>
                    <a:pt x="22057" y="8106"/>
                    <a:pt x="21410" y="5760"/>
                    <a:pt x="20768" y="3505"/>
                  </a:cubicBezTo>
                  <a:lnTo>
                    <a:pt x="20768" y="3505"/>
                  </a:lnTo>
                  <a:cubicBezTo>
                    <a:pt x="22762" y="5473"/>
                    <a:pt x="24589" y="7630"/>
                    <a:pt x="26885" y="9253"/>
                  </a:cubicBezTo>
                  <a:cubicBezTo>
                    <a:pt x="28824" y="10628"/>
                    <a:pt x="30958" y="11446"/>
                    <a:pt x="33229" y="11446"/>
                  </a:cubicBezTo>
                  <a:cubicBezTo>
                    <a:pt x="33927" y="11446"/>
                    <a:pt x="34639" y="11368"/>
                    <a:pt x="35362" y="11206"/>
                  </a:cubicBezTo>
                  <a:cubicBezTo>
                    <a:pt x="38362" y="10515"/>
                    <a:pt x="41113" y="8741"/>
                    <a:pt x="43494" y="6860"/>
                  </a:cubicBezTo>
                  <a:cubicBezTo>
                    <a:pt x="45347" y="5387"/>
                    <a:pt x="47106" y="3698"/>
                    <a:pt x="48580" y="1820"/>
                  </a:cubicBezTo>
                  <a:close/>
                  <a:moveTo>
                    <a:pt x="49597" y="1"/>
                  </a:moveTo>
                  <a:cubicBezTo>
                    <a:pt x="49370" y="1"/>
                    <a:pt x="49025" y="113"/>
                    <a:pt x="48959" y="216"/>
                  </a:cubicBezTo>
                  <a:cubicBezTo>
                    <a:pt x="48956" y="220"/>
                    <a:pt x="48954" y="224"/>
                    <a:pt x="48951" y="227"/>
                  </a:cubicBezTo>
                  <a:lnTo>
                    <a:pt x="48951" y="227"/>
                  </a:lnTo>
                  <a:cubicBezTo>
                    <a:pt x="48946" y="228"/>
                    <a:pt x="48940" y="228"/>
                    <a:pt x="48935" y="228"/>
                  </a:cubicBezTo>
                  <a:cubicBezTo>
                    <a:pt x="48930" y="244"/>
                    <a:pt x="48925" y="260"/>
                    <a:pt x="48919" y="276"/>
                  </a:cubicBezTo>
                  <a:lnTo>
                    <a:pt x="48919" y="276"/>
                  </a:lnTo>
                  <a:cubicBezTo>
                    <a:pt x="47389" y="2585"/>
                    <a:pt x="45416" y="4613"/>
                    <a:pt x="43291" y="6396"/>
                  </a:cubicBezTo>
                  <a:cubicBezTo>
                    <a:pt x="40993" y="8312"/>
                    <a:pt x="38350" y="10075"/>
                    <a:pt x="35421" y="10813"/>
                  </a:cubicBezTo>
                  <a:cubicBezTo>
                    <a:pt x="34720" y="10994"/>
                    <a:pt x="34042" y="11077"/>
                    <a:pt x="33387" y="11077"/>
                  </a:cubicBezTo>
                  <a:cubicBezTo>
                    <a:pt x="27986" y="11077"/>
                    <a:pt x="24072" y="5423"/>
                    <a:pt x="20371" y="2091"/>
                  </a:cubicBezTo>
                  <a:lnTo>
                    <a:pt x="20371" y="2091"/>
                  </a:lnTo>
                  <a:cubicBezTo>
                    <a:pt x="20367" y="2077"/>
                    <a:pt x="20364" y="2063"/>
                    <a:pt x="20360" y="2050"/>
                  </a:cubicBezTo>
                  <a:cubicBezTo>
                    <a:pt x="20351" y="2052"/>
                    <a:pt x="20343" y="2055"/>
                    <a:pt x="20334" y="2057"/>
                  </a:cubicBezTo>
                  <a:lnTo>
                    <a:pt x="20334" y="2057"/>
                  </a:lnTo>
                  <a:cubicBezTo>
                    <a:pt x="20327" y="2051"/>
                    <a:pt x="20320" y="2044"/>
                    <a:pt x="20312" y="2038"/>
                  </a:cubicBezTo>
                  <a:cubicBezTo>
                    <a:pt x="20266" y="1995"/>
                    <a:pt x="20175" y="1975"/>
                    <a:pt x="20070" y="1975"/>
                  </a:cubicBezTo>
                  <a:cubicBezTo>
                    <a:pt x="19797" y="1975"/>
                    <a:pt x="19427" y="2109"/>
                    <a:pt x="19479" y="2324"/>
                  </a:cubicBezTo>
                  <a:cubicBezTo>
                    <a:pt x="20181" y="4895"/>
                    <a:pt x="21098" y="7562"/>
                    <a:pt x="20967" y="10265"/>
                  </a:cubicBezTo>
                  <a:cubicBezTo>
                    <a:pt x="20812" y="13396"/>
                    <a:pt x="18824" y="15778"/>
                    <a:pt x="16431" y="17576"/>
                  </a:cubicBezTo>
                  <a:cubicBezTo>
                    <a:pt x="14133" y="19302"/>
                    <a:pt x="11526" y="20802"/>
                    <a:pt x="8692" y="21338"/>
                  </a:cubicBezTo>
                  <a:cubicBezTo>
                    <a:pt x="6133" y="21817"/>
                    <a:pt x="3505" y="21883"/>
                    <a:pt x="932" y="22268"/>
                  </a:cubicBezTo>
                  <a:lnTo>
                    <a:pt x="932" y="22268"/>
                  </a:lnTo>
                  <a:cubicBezTo>
                    <a:pt x="923" y="22268"/>
                    <a:pt x="914" y="22267"/>
                    <a:pt x="905" y="22267"/>
                  </a:cubicBezTo>
                  <a:cubicBezTo>
                    <a:pt x="904" y="22269"/>
                    <a:pt x="903" y="22271"/>
                    <a:pt x="902" y="22273"/>
                  </a:cubicBezTo>
                  <a:lnTo>
                    <a:pt x="902" y="22273"/>
                  </a:lnTo>
                  <a:cubicBezTo>
                    <a:pt x="863" y="22279"/>
                    <a:pt x="825" y="22284"/>
                    <a:pt x="786" y="22290"/>
                  </a:cubicBezTo>
                  <a:cubicBezTo>
                    <a:pt x="512" y="22338"/>
                    <a:pt x="0" y="22707"/>
                    <a:pt x="548" y="22743"/>
                  </a:cubicBezTo>
                  <a:cubicBezTo>
                    <a:pt x="4060" y="22945"/>
                    <a:pt x="8001" y="23648"/>
                    <a:pt x="10954" y="25684"/>
                  </a:cubicBezTo>
                  <a:cubicBezTo>
                    <a:pt x="12145" y="26517"/>
                    <a:pt x="13109" y="27684"/>
                    <a:pt x="13300" y="29148"/>
                  </a:cubicBezTo>
                  <a:cubicBezTo>
                    <a:pt x="13545" y="31125"/>
                    <a:pt x="12262" y="33010"/>
                    <a:pt x="11043" y="34431"/>
                  </a:cubicBezTo>
                  <a:lnTo>
                    <a:pt x="11043" y="34431"/>
                  </a:lnTo>
                  <a:cubicBezTo>
                    <a:pt x="11041" y="34432"/>
                    <a:pt x="11039" y="34433"/>
                    <a:pt x="11037" y="34435"/>
                  </a:cubicBezTo>
                  <a:cubicBezTo>
                    <a:pt x="11038" y="34435"/>
                    <a:pt x="11039" y="34435"/>
                    <a:pt x="11039" y="34435"/>
                  </a:cubicBezTo>
                  <a:lnTo>
                    <a:pt x="11039" y="34435"/>
                  </a:lnTo>
                  <a:cubicBezTo>
                    <a:pt x="11019" y="34459"/>
                    <a:pt x="10998" y="34483"/>
                    <a:pt x="10978" y="34506"/>
                  </a:cubicBezTo>
                  <a:cubicBezTo>
                    <a:pt x="10861" y="34644"/>
                    <a:pt x="10973" y="34690"/>
                    <a:pt x="11144" y="34690"/>
                  </a:cubicBezTo>
                  <a:cubicBezTo>
                    <a:pt x="11357" y="34690"/>
                    <a:pt x="11662" y="34619"/>
                    <a:pt x="11728" y="34566"/>
                  </a:cubicBezTo>
                  <a:cubicBezTo>
                    <a:pt x="13463" y="33349"/>
                    <a:pt x="16159" y="31669"/>
                    <a:pt x="18457" y="31669"/>
                  </a:cubicBezTo>
                  <a:cubicBezTo>
                    <a:pt x="19803" y="31669"/>
                    <a:pt x="21012" y="32245"/>
                    <a:pt x="21813" y="33828"/>
                  </a:cubicBezTo>
                  <a:cubicBezTo>
                    <a:pt x="22896" y="35971"/>
                    <a:pt x="22444" y="38614"/>
                    <a:pt x="21920" y="40840"/>
                  </a:cubicBezTo>
                  <a:cubicBezTo>
                    <a:pt x="21336" y="43305"/>
                    <a:pt x="20443" y="45686"/>
                    <a:pt x="20074" y="48198"/>
                  </a:cubicBezTo>
                  <a:cubicBezTo>
                    <a:pt x="20053" y="48332"/>
                    <a:pt x="20135" y="48379"/>
                    <a:pt x="20254" y="48379"/>
                  </a:cubicBezTo>
                  <a:cubicBezTo>
                    <a:pt x="20476" y="48379"/>
                    <a:pt x="20830" y="48216"/>
                    <a:pt x="20908" y="48139"/>
                  </a:cubicBezTo>
                  <a:cubicBezTo>
                    <a:pt x="22539" y="46401"/>
                    <a:pt x="23813" y="44329"/>
                    <a:pt x="25194" y="42400"/>
                  </a:cubicBezTo>
                  <a:cubicBezTo>
                    <a:pt x="26706" y="40305"/>
                    <a:pt x="28373" y="38066"/>
                    <a:pt x="30695" y="36804"/>
                  </a:cubicBezTo>
                  <a:cubicBezTo>
                    <a:pt x="31351" y="36446"/>
                    <a:pt x="32054" y="36302"/>
                    <a:pt x="32771" y="36302"/>
                  </a:cubicBezTo>
                  <a:cubicBezTo>
                    <a:pt x="34316" y="36302"/>
                    <a:pt x="35925" y="36968"/>
                    <a:pt x="37267" y="37578"/>
                  </a:cubicBezTo>
                  <a:cubicBezTo>
                    <a:pt x="39065" y="38411"/>
                    <a:pt x="41113" y="39531"/>
                    <a:pt x="42387" y="41090"/>
                  </a:cubicBezTo>
                  <a:cubicBezTo>
                    <a:pt x="42428" y="41137"/>
                    <a:pt x="42504" y="41157"/>
                    <a:pt x="42593" y="41157"/>
                  </a:cubicBezTo>
                  <a:cubicBezTo>
                    <a:pt x="42593" y="41157"/>
                    <a:pt x="42594" y="41157"/>
                    <a:pt x="42594" y="41157"/>
                  </a:cubicBezTo>
                  <a:lnTo>
                    <a:pt x="42594" y="41157"/>
                  </a:lnTo>
                  <a:cubicBezTo>
                    <a:pt x="42615" y="41159"/>
                    <a:pt x="42636" y="41160"/>
                    <a:pt x="42657" y="41160"/>
                  </a:cubicBezTo>
                  <a:cubicBezTo>
                    <a:pt x="42898" y="41160"/>
                    <a:pt x="43198" y="41046"/>
                    <a:pt x="43232" y="40888"/>
                  </a:cubicBezTo>
                  <a:cubicBezTo>
                    <a:pt x="44196" y="35977"/>
                    <a:pt x="47607" y="34482"/>
                    <a:pt x="51659" y="34482"/>
                  </a:cubicBezTo>
                  <a:cubicBezTo>
                    <a:pt x="56310" y="34482"/>
                    <a:pt x="61805" y="36452"/>
                    <a:pt x="65413" y="37483"/>
                  </a:cubicBezTo>
                  <a:cubicBezTo>
                    <a:pt x="65431" y="37488"/>
                    <a:pt x="65454" y="37490"/>
                    <a:pt x="65481" y="37490"/>
                  </a:cubicBezTo>
                  <a:cubicBezTo>
                    <a:pt x="65756" y="37490"/>
                    <a:pt x="66428" y="37230"/>
                    <a:pt x="66092" y="37078"/>
                  </a:cubicBezTo>
                  <a:cubicBezTo>
                    <a:pt x="66071" y="37069"/>
                    <a:pt x="66049" y="37060"/>
                    <a:pt x="66028" y="37051"/>
                  </a:cubicBezTo>
                  <a:lnTo>
                    <a:pt x="66028" y="37051"/>
                  </a:lnTo>
                  <a:cubicBezTo>
                    <a:pt x="66045" y="37040"/>
                    <a:pt x="66063" y="37029"/>
                    <a:pt x="66080" y="37018"/>
                  </a:cubicBezTo>
                  <a:cubicBezTo>
                    <a:pt x="65962" y="36985"/>
                    <a:pt x="65841" y="36950"/>
                    <a:pt x="65719" y="36914"/>
                  </a:cubicBezTo>
                  <a:lnTo>
                    <a:pt x="65719" y="36914"/>
                  </a:lnTo>
                  <a:cubicBezTo>
                    <a:pt x="61941" y="35202"/>
                    <a:pt x="58598" y="32000"/>
                    <a:pt x="57734" y="27839"/>
                  </a:cubicBezTo>
                  <a:cubicBezTo>
                    <a:pt x="56579" y="22278"/>
                    <a:pt x="61020" y="17933"/>
                    <a:pt x="65437" y="15397"/>
                  </a:cubicBezTo>
                  <a:cubicBezTo>
                    <a:pt x="65687" y="15254"/>
                    <a:pt x="65616" y="15075"/>
                    <a:pt x="65354" y="15051"/>
                  </a:cubicBezTo>
                  <a:cubicBezTo>
                    <a:pt x="63330" y="14897"/>
                    <a:pt x="61282" y="14778"/>
                    <a:pt x="59281" y="14432"/>
                  </a:cubicBezTo>
                  <a:cubicBezTo>
                    <a:pt x="57388" y="14099"/>
                    <a:pt x="55352" y="13551"/>
                    <a:pt x="53900" y="12218"/>
                  </a:cubicBezTo>
                  <a:cubicBezTo>
                    <a:pt x="50792" y="9325"/>
                    <a:pt x="48399" y="4419"/>
                    <a:pt x="49792" y="157"/>
                  </a:cubicBezTo>
                  <a:cubicBezTo>
                    <a:pt x="49833" y="43"/>
                    <a:pt x="49737" y="1"/>
                    <a:pt x="49597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6516679" y="1864600"/>
              <a:ext cx="500406" cy="660749"/>
            </a:xfrm>
            <a:custGeom>
              <a:avLst/>
              <a:gdLst/>
              <a:ahLst/>
              <a:cxnLst/>
              <a:rect l="l" t="t" r="r" b="b"/>
              <a:pathLst>
                <a:path w="4132" h="5456" extrusionOk="0">
                  <a:moveTo>
                    <a:pt x="2628" y="1"/>
                  </a:moveTo>
                  <a:cubicBezTo>
                    <a:pt x="2176" y="1"/>
                    <a:pt x="1756" y="272"/>
                    <a:pt x="1596" y="714"/>
                  </a:cubicBezTo>
                  <a:cubicBezTo>
                    <a:pt x="1572" y="786"/>
                    <a:pt x="1548" y="869"/>
                    <a:pt x="1536" y="940"/>
                  </a:cubicBezTo>
                  <a:cubicBezTo>
                    <a:pt x="1463" y="926"/>
                    <a:pt x="1388" y="919"/>
                    <a:pt x="1315" y="919"/>
                  </a:cubicBezTo>
                  <a:cubicBezTo>
                    <a:pt x="830" y="919"/>
                    <a:pt x="368" y="1218"/>
                    <a:pt x="203" y="1714"/>
                  </a:cubicBezTo>
                  <a:cubicBezTo>
                    <a:pt x="0" y="2250"/>
                    <a:pt x="227" y="2845"/>
                    <a:pt x="703" y="3131"/>
                  </a:cubicBezTo>
                  <a:cubicBezTo>
                    <a:pt x="524" y="3274"/>
                    <a:pt x="381" y="3465"/>
                    <a:pt x="310" y="3703"/>
                  </a:cubicBezTo>
                  <a:cubicBezTo>
                    <a:pt x="72" y="4393"/>
                    <a:pt x="429" y="5131"/>
                    <a:pt x="1096" y="5370"/>
                  </a:cubicBezTo>
                  <a:cubicBezTo>
                    <a:pt x="1252" y="5428"/>
                    <a:pt x="1411" y="5456"/>
                    <a:pt x="1565" y="5456"/>
                  </a:cubicBezTo>
                  <a:cubicBezTo>
                    <a:pt x="2103" y="5456"/>
                    <a:pt x="2590" y="5120"/>
                    <a:pt x="2775" y="4584"/>
                  </a:cubicBezTo>
                  <a:cubicBezTo>
                    <a:pt x="2798" y="4477"/>
                    <a:pt x="2834" y="4393"/>
                    <a:pt x="2834" y="4286"/>
                  </a:cubicBezTo>
                  <a:cubicBezTo>
                    <a:pt x="3322" y="4155"/>
                    <a:pt x="3739" y="3786"/>
                    <a:pt x="3918" y="3262"/>
                  </a:cubicBezTo>
                  <a:cubicBezTo>
                    <a:pt x="4132" y="2667"/>
                    <a:pt x="3977" y="2024"/>
                    <a:pt x="3560" y="1607"/>
                  </a:cubicBezTo>
                  <a:cubicBezTo>
                    <a:pt x="3596" y="1548"/>
                    <a:pt x="3620" y="1500"/>
                    <a:pt x="3644" y="1441"/>
                  </a:cubicBezTo>
                  <a:cubicBezTo>
                    <a:pt x="3834" y="881"/>
                    <a:pt x="3548" y="250"/>
                    <a:pt x="2989" y="59"/>
                  </a:cubicBezTo>
                  <a:cubicBezTo>
                    <a:pt x="2869" y="20"/>
                    <a:pt x="2748" y="1"/>
                    <a:pt x="2628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6565726" y="1877195"/>
              <a:ext cx="452812" cy="656026"/>
            </a:xfrm>
            <a:custGeom>
              <a:avLst/>
              <a:gdLst/>
              <a:ahLst/>
              <a:cxnLst/>
              <a:rect l="l" t="t" r="r" b="b"/>
              <a:pathLst>
                <a:path w="3739" h="5417" extrusionOk="0">
                  <a:moveTo>
                    <a:pt x="2506" y="0"/>
                  </a:moveTo>
                  <a:cubicBezTo>
                    <a:pt x="2093" y="0"/>
                    <a:pt x="1688" y="291"/>
                    <a:pt x="1524" y="753"/>
                  </a:cubicBezTo>
                  <a:cubicBezTo>
                    <a:pt x="1489" y="825"/>
                    <a:pt x="1477" y="896"/>
                    <a:pt x="1465" y="967"/>
                  </a:cubicBezTo>
                  <a:cubicBezTo>
                    <a:pt x="1414" y="959"/>
                    <a:pt x="1362" y="955"/>
                    <a:pt x="1311" y="955"/>
                  </a:cubicBezTo>
                  <a:cubicBezTo>
                    <a:pt x="849" y="955"/>
                    <a:pt x="398" y="1284"/>
                    <a:pt x="226" y="1777"/>
                  </a:cubicBezTo>
                  <a:cubicBezTo>
                    <a:pt x="36" y="2313"/>
                    <a:pt x="215" y="2884"/>
                    <a:pt x="631" y="3158"/>
                  </a:cubicBezTo>
                  <a:cubicBezTo>
                    <a:pt x="465" y="3301"/>
                    <a:pt x="334" y="3503"/>
                    <a:pt x="238" y="3742"/>
                  </a:cubicBezTo>
                  <a:cubicBezTo>
                    <a:pt x="0" y="4420"/>
                    <a:pt x="298" y="5135"/>
                    <a:pt x="893" y="5361"/>
                  </a:cubicBezTo>
                  <a:cubicBezTo>
                    <a:pt x="1005" y="5398"/>
                    <a:pt x="1121" y="5416"/>
                    <a:pt x="1235" y="5416"/>
                  </a:cubicBezTo>
                  <a:cubicBezTo>
                    <a:pt x="1740" y="5416"/>
                    <a:pt x="2235" y="5069"/>
                    <a:pt x="2429" y="4516"/>
                  </a:cubicBezTo>
                  <a:cubicBezTo>
                    <a:pt x="2465" y="4408"/>
                    <a:pt x="2489" y="4325"/>
                    <a:pt x="2501" y="4218"/>
                  </a:cubicBezTo>
                  <a:cubicBezTo>
                    <a:pt x="2953" y="4063"/>
                    <a:pt x="3334" y="3682"/>
                    <a:pt x="3536" y="3170"/>
                  </a:cubicBezTo>
                  <a:cubicBezTo>
                    <a:pt x="3739" y="2575"/>
                    <a:pt x="3620" y="1956"/>
                    <a:pt x="3274" y="1551"/>
                  </a:cubicBezTo>
                  <a:cubicBezTo>
                    <a:pt x="3310" y="1491"/>
                    <a:pt x="3334" y="1444"/>
                    <a:pt x="3358" y="1384"/>
                  </a:cubicBezTo>
                  <a:cubicBezTo>
                    <a:pt x="3548" y="825"/>
                    <a:pt x="3310" y="229"/>
                    <a:pt x="2798" y="51"/>
                  </a:cubicBezTo>
                  <a:cubicBezTo>
                    <a:pt x="2702" y="16"/>
                    <a:pt x="2604" y="0"/>
                    <a:pt x="25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E2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6270110" y="1927938"/>
              <a:ext cx="307243" cy="150170"/>
            </a:xfrm>
            <a:custGeom>
              <a:avLst/>
              <a:gdLst/>
              <a:ahLst/>
              <a:cxnLst/>
              <a:rect l="l" t="t" r="r" b="b"/>
              <a:pathLst>
                <a:path w="2537" h="1240" extrusionOk="0">
                  <a:moveTo>
                    <a:pt x="0" y="1"/>
                  </a:moveTo>
                  <a:lnTo>
                    <a:pt x="2072" y="1239"/>
                  </a:lnTo>
                  <a:lnTo>
                    <a:pt x="2536" y="620"/>
                  </a:lnTo>
                  <a:cubicBezTo>
                    <a:pt x="1477" y="50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6262844" y="1945256"/>
              <a:ext cx="252504" cy="240878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" y="1"/>
                  </a:moveTo>
                  <a:cubicBezTo>
                    <a:pt x="1" y="1"/>
                    <a:pt x="1227" y="1060"/>
                    <a:pt x="1906" y="1989"/>
                  </a:cubicBezTo>
                  <a:lnTo>
                    <a:pt x="2085" y="1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6284522" y="1930844"/>
              <a:ext cx="314510" cy="125586"/>
            </a:xfrm>
            <a:custGeom>
              <a:avLst/>
              <a:gdLst/>
              <a:ahLst/>
              <a:cxnLst/>
              <a:rect l="l" t="t" r="r" b="b"/>
              <a:pathLst>
                <a:path w="2597" h="1037" extrusionOk="0">
                  <a:moveTo>
                    <a:pt x="1" y="1"/>
                  </a:moveTo>
                  <a:lnTo>
                    <a:pt x="2167" y="1036"/>
                  </a:lnTo>
                  <a:lnTo>
                    <a:pt x="2596" y="393"/>
                  </a:lnTo>
                  <a:cubicBezTo>
                    <a:pt x="1513" y="38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6277255" y="1949616"/>
              <a:ext cx="264009" cy="214961"/>
            </a:xfrm>
            <a:custGeom>
              <a:avLst/>
              <a:gdLst/>
              <a:ahLst/>
              <a:cxnLst/>
              <a:rect l="l" t="t" r="r" b="b"/>
              <a:pathLst>
                <a:path w="2180" h="1775" extrusionOk="0">
                  <a:moveTo>
                    <a:pt x="1" y="0"/>
                  </a:moveTo>
                  <a:cubicBezTo>
                    <a:pt x="1" y="1"/>
                    <a:pt x="1287" y="917"/>
                    <a:pt x="2025" y="1774"/>
                  </a:cubicBezTo>
                  <a:lnTo>
                    <a:pt x="2180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6"/>
            <p:cNvSpPr/>
            <p:nvPr/>
          </p:nvSpPr>
          <p:spPr>
            <a:xfrm>
              <a:off x="6444094" y="3034611"/>
              <a:ext cx="2133050" cy="1470757"/>
            </a:xfrm>
            <a:custGeom>
              <a:avLst/>
              <a:gdLst/>
              <a:ahLst/>
              <a:cxnLst/>
              <a:rect l="l" t="t" r="r" b="b"/>
              <a:pathLst>
                <a:path w="48697" h="33577" extrusionOk="0">
                  <a:moveTo>
                    <a:pt x="36660" y="0"/>
                  </a:moveTo>
                  <a:cubicBezTo>
                    <a:pt x="33314" y="3620"/>
                    <a:pt x="28254" y="7251"/>
                    <a:pt x="23920" y="7323"/>
                  </a:cubicBezTo>
                  <a:cubicBezTo>
                    <a:pt x="23867" y="7324"/>
                    <a:pt x="23815" y="7324"/>
                    <a:pt x="23763" y="7324"/>
                  </a:cubicBezTo>
                  <a:cubicBezTo>
                    <a:pt x="23188" y="7324"/>
                    <a:pt x="22635" y="7264"/>
                    <a:pt x="22122" y="7144"/>
                  </a:cubicBezTo>
                  <a:cubicBezTo>
                    <a:pt x="18633" y="6299"/>
                    <a:pt x="16324" y="4120"/>
                    <a:pt x="14169" y="1905"/>
                  </a:cubicBezTo>
                  <a:lnTo>
                    <a:pt x="14169" y="1905"/>
                  </a:lnTo>
                  <a:cubicBezTo>
                    <a:pt x="14931" y="5608"/>
                    <a:pt x="14657" y="9180"/>
                    <a:pt x="9894" y="12716"/>
                  </a:cubicBezTo>
                  <a:cubicBezTo>
                    <a:pt x="6406" y="15217"/>
                    <a:pt x="3215" y="15907"/>
                    <a:pt x="0" y="16181"/>
                  </a:cubicBezTo>
                  <a:cubicBezTo>
                    <a:pt x="3084" y="17217"/>
                    <a:pt x="5941" y="18824"/>
                    <a:pt x="6942" y="21205"/>
                  </a:cubicBezTo>
                  <a:cubicBezTo>
                    <a:pt x="7311" y="22087"/>
                    <a:pt x="7382" y="22932"/>
                    <a:pt x="7251" y="23742"/>
                  </a:cubicBezTo>
                  <a:cubicBezTo>
                    <a:pt x="8525" y="23170"/>
                    <a:pt x="9716" y="22860"/>
                    <a:pt x="10775" y="22849"/>
                  </a:cubicBezTo>
                  <a:cubicBezTo>
                    <a:pt x="10816" y="22848"/>
                    <a:pt x="10857" y="22847"/>
                    <a:pt x="10897" y="22847"/>
                  </a:cubicBezTo>
                  <a:cubicBezTo>
                    <a:pt x="13050" y="22847"/>
                    <a:pt x="14659" y="24094"/>
                    <a:pt x="15431" y="26361"/>
                  </a:cubicBezTo>
                  <a:lnTo>
                    <a:pt x="15454" y="26385"/>
                  </a:lnTo>
                  <a:lnTo>
                    <a:pt x="15454" y="26420"/>
                  </a:lnTo>
                  <a:cubicBezTo>
                    <a:pt x="16133" y="28742"/>
                    <a:pt x="15669" y="31183"/>
                    <a:pt x="15038" y="33576"/>
                  </a:cubicBezTo>
                  <a:cubicBezTo>
                    <a:pt x="16883" y="30969"/>
                    <a:pt x="18979" y="28325"/>
                    <a:pt x="21598" y="27313"/>
                  </a:cubicBezTo>
                  <a:cubicBezTo>
                    <a:pt x="22074" y="27123"/>
                    <a:pt x="22634" y="27016"/>
                    <a:pt x="23253" y="27004"/>
                  </a:cubicBezTo>
                  <a:cubicBezTo>
                    <a:pt x="23297" y="27003"/>
                    <a:pt x="23341" y="27002"/>
                    <a:pt x="23385" y="27002"/>
                  </a:cubicBezTo>
                  <a:cubicBezTo>
                    <a:pt x="26082" y="27002"/>
                    <a:pt x="29562" y="28768"/>
                    <a:pt x="31659" y="30349"/>
                  </a:cubicBezTo>
                  <a:cubicBezTo>
                    <a:pt x="33219" y="26397"/>
                    <a:pt x="36850" y="25420"/>
                    <a:pt x="39827" y="25361"/>
                  </a:cubicBezTo>
                  <a:cubicBezTo>
                    <a:pt x="39944" y="25358"/>
                    <a:pt x="40062" y="25357"/>
                    <a:pt x="40180" y="25357"/>
                  </a:cubicBezTo>
                  <a:cubicBezTo>
                    <a:pt x="42266" y="25357"/>
                    <a:pt x="44457" y="25747"/>
                    <a:pt x="46542" y="26254"/>
                  </a:cubicBezTo>
                  <a:cubicBezTo>
                    <a:pt x="44934" y="24384"/>
                    <a:pt x="43946" y="22158"/>
                    <a:pt x="43815" y="19884"/>
                  </a:cubicBezTo>
                  <a:cubicBezTo>
                    <a:pt x="43613" y="16479"/>
                    <a:pt x="45315" y="13264"/>
                    <a:pt x="48697" y="10585"/>
                  </a:cubicBezTo>
                  <a:cubicBezTo>
                    <a:pt x="45792" y="10287"/>
                    <a:pt x="42779" y="9692"/>
                    <a:pt x="40958" y="7954"/>
                  </a:cubicBezTo>
                  <a:cubicBezTo>
                    <a:pt x="38922" y="6025"/>
                    <a:pt x="37100" y="3072"/>
                    <a:pt x="36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7" name="Google Shape;1717;p16"/>
          <p:cNvSpPr txBox="1"/>
          <p:nvPr/>
        </p:nvSpPr>
        <p:spPr>
          <a:xfrm>
            <a:off x="6992476" y="3471124"/>
            <a:ext cx="1284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BOOM!</a:t>
            </a:r>
            <a:endParaRPr sz="2400" b="1">
              <a:solidFill>
                <a:srgbClr val="16213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18" name="Google Shape;1718;p16"/>
          <p:cNvSpPr txBox="1"/>
          <p:nvPr/>
        </p:nvSpPr>
        <p:spPr>
          <a:xfrm>
            <a:off x="641150" y="1616875"/>
            <a:ext cx="5579100" cy="2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9225" lvl="0">
              <a:lnSpc>
                <a:spcPct val="115000"/>
              </a:lnSpc>
              <a:buClr>
                <a:schemeClr val="dk1"/>
              </a:buClr>
              <a:buSzPts val="1250"/>
            </a:pPr>
            <a:r>
              <a:rPr lang="it-IT" sz="125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QUALI SONO STATE LE PRIMISSIME NARRAZIONE PER IMMAGINI?</a:t>
            </a:r>
          </a:p>
          <a:p>
            <a:pPr marL="149225" lvl="0" algn="ctr">
              <a:lnSpc>
                <a:spcPct val="115000"/>
              </a:lnSpc>
              <a:buClr>
                <a:schemeClr val="dk1"/>
              </a:buClr>
              <a:buSzPts val="1250"/>
            </a:pPr>
            <a:r>
              <a:rPr lang="it-IT" sz="125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Ragioniamoci assieme:</a:t>
            </a:r>
          </a:p>
          <a:p>
            <a:pPr marL="149225" lvl="0">
              <a:lnSpc>
                <a:spcPct val="115000"/>
              </a:lnSpc>
              <a:buClr>
                <a:schemeClr val="dk1"/>
              </a:buClr>
              <a:buSzPts val="1250"/>
            </a:pPr>
            <a:endParaRPr lang="it-IT" sz="125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149225" lvl="0">
              <a:lnSpc>
                <a:spcPct val="115000"/>
              </a:lnSpc>
              <a:buClr>
                <a:schemeClr val="dk1"/>
              </a:buClr>
              <a:buSzPts val="1250"/>
            </a:pPr>
            <a:endParaRPr sz="1250" dirty="0" smtClean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079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chitects Daughter"/>
              <a:buChar char="○"/>
            </a:pPr>
            <a:r>
              <a:rPr lang="it-IT" sz="125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 storie miniate nel Medioevo</a:t>
            </a:r>
            <a:endParaRPr sz="125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079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chitects Daughter"/>
              <a:buChar char="○"/>
            </a:pPr>
            <a:r>
              <a:rPr lang="it-IT" sz="125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 Colonna Traiana</a:t>
            </a:r>
            <a:endParaRPr sz="125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079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chitects Daughter"/>
              <a:buChar char="○"/>
            </a:pPr>
            <a:r>
              <a:rPr lang="it-IT" sz="125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 tavole delle caricature nell’Ottocento</a:t>
            </a:r>
            <a:endParaRPr sz="125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079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chitects Daughter"/>
              <a:buChar char="○"/>
            </a:pPr>
            <a:r>
              <a:rPr lang="it-IT" sz="125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graffiti nelle caverne preistoriche</a:t>
            </a:r>
            <a:endParaRPr sz="1250" dirty="0" smtClean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5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3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Cosa bisogna sapere</a:t>
            </a:r>
            <a:endParaRPr dirty="0"/>
          </a:p>
        </p:txBody>
      </p:sp>
      <p:sp>
        <p:nvSpPr>
          <p:cNvPr id="2226" name="Google Shape;2226;p31"/>
          <p:cNvSpPr/>
          <p:nvPr/>
        </p:nvSpPr>
        <p:spPr>
          <a:xfrm flipH="1">
            <a:off x="384409" y="972113"/>
            <a:ext cx="7980272" cy="4094144"/>
          </a:xfrm>
          <a:custGeom>
            <a:avLst/>
            <a:gdLst/>
            <a:ahLst/>
            <a:cxnLst/>
            <a:rect l="l" t="t" r="r" b="b"/>
            <a:pathLst>
              <a:path w="251079" h="144780" extrusionOk="0">
                <a:moveTo>
                  <a:pt x="0" y="4191"/>
                </a:moveTo>
                <a:lnTo>
                  <a:pt x="251079" y="0"/>
                </a:lnTo>
                <a:lnTo>
                  <a:pt x="241935" y="113919"/>
                </a:lnTo>
                <a:lnTo>
                  <a:pt x="222504" y="113919"/>
                </a:lnTo>
                <a:lnTo>
                  <a:pt x="212979" y="144780"/>
                </a:lnTo>
                <a:lnTo>
                  <a:pt x="195834" y="115824"/>
                </a:lnTo>
                <a:lnTo>
                  <a:pt x="762" y="106680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7" name="Google Shape;2227;p31"/>
          <p:cNvSpPr txBox="1"/>
          <p:nvPr/>
        </p:nvSpPr>
        <p:spPr>
          <a:xfrm>
            <a:off x="830485" y="3192979"/>
            <a:ext cx="14883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Curiosità</a:t>
            </a:r>
            <a:endParaRPr sz="17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228" name="Google Shape;2228;p31"/>
          <p:cNvSpPr txBox="1"/>
          <p:nvPr/>
        </p:nvSpPr>
        <p:spPr>
          <a:xfrm>
            <a:off x="844638" y="3536501"/>
            <a:ext cx="567357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Il fumetto più letto e venduto al mondo è </a:t>
            </a:r>
            <a:r>
              <a:rPr lang="it-IT" sz="1200" i="1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One</a:t>
            </a:r>
            <a:r>
              <a:rPr lang="it-IT" sz="1200" i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it-IT" sz="1200" i="1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Piece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scritto e disegnato da </a:t>
            </a:r>
            <a:r>
              <a:rPr lang="it-IT" sz="1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Eiichirō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Oda..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29" name="Google Shape;2229;p31"/>
          <p:cNvSpPr txBox="1"/>
          <p:nvPr/>
        </p:nvSpPr>
        <p:spPr>
          <a:xfrm flipH="1">
            <a:off x="830486" y="1199109"/>
            <a:ext cx="1265398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Cosa è</a:t>
            </a:r>
            <a:endParaRPr sz="17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230" name="Google Shape;2230;p31"/>
          <p:cNvSpPr txBox="1"/>
          <p:nvPr/>
        </p:nvSpPr>
        <p:spPr>
          <a:xfrm rot="10800000" flipV="1">
            <a:off x="830485" y="1748738"/>
            <a:ext cx="5868649" cy="27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Il fumetto è un tipo di </a:t>
            </a:r>
            <a:r>
              <a:rPr lang="it-IT" sz="12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medium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(solitamente cartaceo) con un proprio linguaggio formato da più codici, costituiti principalmente da immagini e </a:t>
            </a: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testo 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che insieme generano la narrazione.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31" name="Google Shape;2231;p31"/>
          <p:cNvSpPr txBox="1"/>
          <p:nvPr/>
        </p:nvSpPr>
        <p:spPr>
          <a:xfrm>
            <a:off x="830485" y="2326516"/>
            <a:ext cx="3428508" cy="25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Perchè si chiama così</a:t>
            </a:r>
            <a:endParaRPr sz="17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232" name="Google Shape;2232;p31"/>
          <p:cNvSpPr txBox="1"/>
          <p:nvPr/>
        </p:nvSpPr>
        <p:spPr>
          <a:xfrm>
            <a:off x="844638" y="2705901"/>
            <a:ext cx="5513618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perché le parole </a:t>
            </a: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dei personaggi sono 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racchiuse dentro a delle “nuvolette”, che somigliano a degli sbuffi di fumo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76" y="1128102"/>
            <a:ext cx="1415462" cy="2820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2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nascita del fumetto moderno</a:t>
            </a:r>
            <a:endParaRPr dirty="0"/>
          </a:p>
        </p:txBody>
      </p:sp>
      <p:cxnSp>
        <p:nvCxnSpPr>
          <p:cNvPr id="2048" name="Google Shape;2048;p24"/>
          <p:cNvCxnSpPr/>
          <p:nvPr/>
        </p:nvCxnSpPr>
        <p:spPr>
          <a:xfrm>
            <a:off x="520313" y="3118661"/>
            <a:ext cx="807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2049" name="Google Shape;2049;p24"/>
          <p:cNvSpPr txBox="1"/>
          <p:nvPr/>
        </p:nvSpPr>
        <p:spPr>
          <a:xfrm>
            <a:off x="6454650" y="1362690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5"/>
                </a:solidFill>
                <a:latin typeface="Slackey"/>
                <a:ea typeface="Slackey"/>
                <a:cs typeface="Slackey"/>
                <a:sym typeface="Slackey"/>
              </a:rPr>
              <a:t>Peanuts</a:t>
            </a:r>
            <a:endParaRPr sz="1600" dirty="0">
              <a:solidFill>
                <a:schemeClr val="accent5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50" name="Google Shape;2050;p24"/>
          <p:cNvSpPr txBox="1"/>
          <p:nvPr/>
        </p:nvSpPr>
        <p:spPr>
          <a:xfrm>
            <a:off x="4830475" y="4167927"/>
            <a:ext cx="1725300" cy="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dirty="0" smtClean="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rPr>
              <a:t>Tarzan</a:t>
            </a:r>
            <a:endParaRPr lang="it-IT" dirty="0">
              <a:solidFill>
                <a:schemeClr val="accent4"/>
              </a:solidFill>
              <a:latin typeface="Slackey"/>
              <a:ea typeface="Slackey"/>
              <a:cs typeface="Slackey"/>
              <a:sym typeface="Slackey"/>
            </a:endParaRPr>
          </a:p>
          <a:p>
            <a:pPr lvl="0" algn="ctr"/>
            <a:r>
              <a:rPr lang="it-IT" dirty="0" smtClean="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rPr>
              <a:t> </a:t>
            </a:r>
            <a:r>
              <a:rPr lang="it-IT" dirty="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rPr>
              <a:t>Dick </a:t>
            </a:r>
            <a:r>
              <a:rPr lang="it-IT" dirty="0" smtClean="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rPr>
              <a:t>Tracy </a:t>
            </a:r>
            <a:r>
              <a:rPr lang="it-IT" dirty="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rPr>
              <a:t>Flash </a:t>
            </a:r>
            <a:r>
              <a:rPr lang="it-IT" dirty="0" smtClean="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rPr>
              <a:t>Gordon Superman </a:t>
            </a:r>
            <a:endParaRPr dirty="0">
              <a:solidFill>
                <a:schemeClr val="accent4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51" name="Google Shape;2051;p24"/>
          <p:cNvSpPr txBox="1"/>
          <p:nvPr/>
        </p:nvSpPr>
        <p:spPr>
          <a:xfrm>
            <a:off x="6547350" y="1788014"/>
            <a:ext cx="1539900" cy="60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n-US" sz="1200" i="1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Charles Schulz  </a:t>
            </a:r>
            <a:r>
              <a:rPr lang="en-US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1950</a:t>
            </a:r>
            <a:endParaRPr lang="en-US"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53" name="Google Shape;2053;p24"/>
          <p:cNvSpPr txBox="1"/>
          <p:nvPr/>
        </p:nvSpPr>
        <p:spPr>
          <a:xfrm>
            <a:off x="696838" y="1043143"/>
            <a:ext cx="1913738" cy="4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YELLOW KID</a:t>
            </a:r>
            <a:endParaRPr sz="16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54" name="Google Shape;2054;p24"/>
          <p:cNvSpPr txBox="1"/>
          <p:nvPr/>
        </p:nvSpPr>
        <p:spPr>
          <a:xfrm>
            <a:off x="2235900" y="381406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Felix the Cat</a:t>
            </a:r>
            <a:endParaRPr sz="16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55" name="Google Shape;2055;p24"/>
          <p:cNvSpPr txBox="1"/>
          <p:nvPr/>
        </p:nvSpPr>
        <p:spPr>
          <a:xfrm>
            <a:off x="520313" y="1368065"/>
            <a:ext cx="2090263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1975" bIns="91425" anchor="t" anchorCtr="0">
            <a:noAutofit/>
          </a:bodyPr>
          <a:lstStyle/>
          <a:p>
            <a:pPr marL="0" marR="16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Richard </a:t>
            </a:r>
            <a:r>
              <a:rPr lang="it-IT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Felton</a:t>
            </a:r>
            <a:r>
              <a:rPr lang="it-IT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it-IT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Outcard</a:t>
            </a:r>
            <a:endParaRPr lang="it-IT" sz="12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16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1885 </a:t>
            </a:r>
          </a:p>
          <a:p>
            <a:pPr marL="0" marR="16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Una </a:t>
            </a:r>
            <a:r>
              <a:rPr lang="it-IT" sz="11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delle prime serie di strisce a fumetti della storia</a:t>
            </a:r>
            <a:endParaRPr sz="11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168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56" name="Google Shape;2056;p24"/>
          <p:cNvSpPr txBox="1"/>
          <p:nvPr/>
        </p:nvSpPr>
        <p:spPr>
          <a:xfrm>
            <a:off x="2391383" y="4137455"/>
            <a:ext cx="1539900" cy="61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200" i="1" dirty="0" err="1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Pat</a:t>
            </a:r>
            <a:r>
              <a:rPr lang="it-IT" sz="1200" i="1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it-IT" sz="1200" i="1" dirty="0" err="1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Sullivan</a:t>
            </a:r>
            <a:endParaRPr lang="it-IT" sz="1200" i="1" dirty="0" smtClean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1917</a:t>
            </a: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57" name="Google Shape;2057;p24"/>
          <p:cNvSpPr/>
          <p:nvPr/>
        </p:nvSpPr>
        <p:spPr>
          <a:xfrm>
            <a:off x="2141402" y="2879699"/>
            <a:ext cx="469174" cy="478073"/>
          </a:xfrm>
          <a:custGeom>
            <a:avLst/>
            <a:gdLst/>
            <a:ahLst/>
            <a:cxnLst/>
            <a:rect l="l" t="t" r="r" b="b"/>
            <a:pathLst>
              <a:path w="1953" h="1990" extrusionOk="0">
                <a:moveTo>
                  <a:pt x="643" y="1"/>
                </a:moveTo>
                <a:lnTo>
                  <a:pt x="738" y="798"/>
                </a:lnTo>
                <a:lnTo>
                  <a:pt x="0" y="1060"/>
                </a:lnTo>
                <a:lnTo>
                  <a:pt x="786" y="1191"/>
                </a:lnTo>
                <a:lnTo>
                  <a:pt x="822" y="1989"/>
                </a:lnTo>
                <a:lnTo>
                  <a:pt x="1191" y="1287"/>
                </a:lnTo>
                <a:lnTo>
                  <a:pt x="1953" y="1513"/>
                </a:lnTo>
                <a:lnTo>
                  <a:pt x="1953" y="1513"/>
                </a:lnTo>
                <a:lnTo>
                  <a:pt x="1393" y="941"/>
                </a:lnTo>
                <a:lnTo>
                  <a:pt x="1846" y="286"/>
                </a:lnTo>
                <a:lnTo>
                  <a:pt x="1131" y="632"/>
                </a:lnTo>
                <a:lnTo>
                  <a:pt x="643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E2A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4"/>
          <p:cNvSpPr/>
          <p:nvPr/>
        </p:nvSpPr>
        <p:spPr>
          <a:xfrm rot="2700000" flipH="1">
            <a:off x="3756277" y="2891285"/>
            <a:ext cx="420565" cy="531382"/>
          </a:xfrm>
          <a:custGeom>
            <a:avLst/>
            <a:gdLst/>
            <a:ahLst/>
            <a:cxnLst/>
            <a:rect l="l" t="t" r="r" b="b"/>
            <a:pathLst>
              <a:path w="8764" h="10312" extrusionOk="0">
                <a:moveTo>
                  <a:pt x="4216" y="0"/>
                </a:moveTo>
                <a:lnTo>
                  <a:pt x="489" y="5608"/>
                </a:lnTo>
                <a:lnTo>
                  <a:pt x="3013" y="5441"/>
                </a:lnTo>
                <a:lnTo>
                  <a:pt x="3013" y="5441"/>
                </a:lnTo>
                <a:lnTo>
                  <a:pt x="1" y="10311"/>
                </a:lnTo>
                <a:lnTo>
                  <a:pt x="8764" y="4465"/>
                </a:lnTo>
                <a:lnTo>
                  <a:pt x="5954" y="3715"/>
                </a:lnTo>
                <a:lnTo>
                  <a:pt x="8573" y="84"/>
                </a:lnTo>
                <a:lnTo>
                  <a:pt x="421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4"/>
          <p:cNvSpPr/>
          <p:nvPr/>
        </p:nvSpPr>
        <p:spPr>
          <a:xfrm>
            <a:off x="182817" y="857939"/>
            <a:ext cx="2937461" cy="2070200"/>
          </a:xfrm>
          <a:custGeom>
            <a:avLst/>
            <a:gdLst/>
            <a:ahLst/>
            <a:cxnLst/>
            <a:rect l="l" t="t" r="r" b="b"/>
            <a:pathLst>
              <a:path w="35315" h="29888" extrusionOk="0">
                <a:moveTo>
                  <a:pt x="28040" y="29459"/>
                </a:moveTo>
                <a:lnTo>
                  <a:pt x="28040" y="29459"/>
                </a:lnTo>
                <a:cubicBezTo>
                  <a:pt x="28040" y="29459"/>
                  <a:pt x="28060" y="29459"/>
                  <a:pt x="28035" y="29468"/>
                </a:cubicBezTo>
                <a:lnTo>
                  <a:pt x="28035" y="29468"/>
                </a:lnTo>
                <a:cubicBezTo>
                  <a:pt x="28037" y="29466"/>
                  <a:pt x="28038" y="29463"/>
                  <a:pt x="28040" y="29459"/>
                </a:cubicBezTo>
                <a:close/>
                <a:moveTo>
                  <a:pt x="17722" y="595"/>
                </a:moveTo>
                <a:cubicBezTo>
                  <a:pt x="18909" y="595"/>
                  <a:pt x="20104" y="690"/>
                  <a:pt x="21277" y="884"/>
                </a:cubicBezTo>
                <a:cubicBezTo>
                  <a:pt x="22134" y="1027"/>
                  <a:pt x="22980" y="1218"/>
                  <a:pt x="23837" y="1456"/>
                </a:cubicBezTo>
                <a:cubicBezTo>
                  <a:pt x="24670" y="1718"/>
                  <a:pt x="25480" y="2015"/>
                  <a:pt x="26289" y="2373"/>
                </a:cubicBezTo>
                <a:cubicBezTo>
                  <a:pt x="27075" y="2730"/>
                  <a:pt x="27849" y="3158"/>
                  <a:pt x="28575" y="3623"/>
                </a:cubicBezTo>
                <a:cubicBezTo>
                  <a:pt x="29314" y="4099"/>
                  <a:pt x="29992" y="4635"/>
                  <a:pt x="30635" y="5206"/>
                </a:cubicBezTo>
                <a:cubicBezTo>
                  <a:pt x="31885" y="6373"/>
                  <a:pt x="32921" y="7790"/>
                  <a:pt x="33517" y="9350"/>
                </a:cubicBezTo>
                <a:cubicBezTo>
                  <a:pt x="33814" y="10135"/>
                  <a:pt x="33993" y="10945"/>
                  <a:pt x="34052" y="11755"/>
                </a:cubicBezTo>
                <a:cubicBezTo>
                  <a:pt x="34076" y="11969"/>
                  <a:pt x="34076" y="12171"/>
                  <a:pt x="34076" y="12374"/>
                </a:cubicBezTo>
                <a:lnTo>
                  <a:pt x="34076" y="12517"/>
                </a:lnTo>
                <a:lnTo>
                  <a:pt x="34076" y="12683"/>
                </a:lnTo>
                <a:lnTo>
                  <a:pt x="34076" y="12826"/>
                </a:lnTo>
                <a:lnTo>
                  <a:pt x="34052" y="12981"/>
                </a:lnTo>
                <a:cubicBezTo>
                  <a:pt x="34040" y="13386"/>
                  <a:pt x="33957" y="13791"/>
                  <a:pt x="33862" y="14184"/>
                </a:cubicBezTo>
                <a:cubicBezTo>
                  <a:pt x="33671" y="14981"/>
                  <a:pt x="33362" y="15731"/>
                  <a:pt x="32945" y="16446"/>
                </a:cubicBezTo>
                <a:cubicBezTo>
                  <a:pt x="32540" y="17160"/>
                  <a:pt x="32016" y="17827"/>
                  <a:pt x="31457" y="18446"/>
                </a:cubicBezTo>
                <a:cubicBezTo>
                  <a:pt x="30885" y="19053"/>
                  <a:pt x="30230" y="19601"/>
                  <a:pt x="29552" y="20089"/>
                </a:cubicBezTo>
                <a:cubicBezTo>
                  <a:pt x="28861" y="20601"/>
                  <a:pt x="28123" y="21030"/>
                  <a:pt x="27361" y="21423"/>
                </a:cubicBezTo>
                <a:cubicBezTo>
                  <a:pt x="26599" y="21804"/>
                  <a:pt x="25813" y="22149"/>
                  <a:pt x="24992" y="22435"/>
                </a:cubicBezTo>
                <a:cubicBezTo>
                  <a:pt x="24170" y="22708"/>
                  <a:pt x="23337" y="22947"/>
                  <a:pt x="22491" y="23125"/>
                </a:cubicBezTo>
                <a:lnTo>
                  <a:pt x="21920" y="23244"/>
                </a:lnTo>
                <a:lnTo>
                  <a:pt x="22158" y="23756"/>
                </a:lnTo>
                <a:cubicBezTo>
                  <a:pt x="22325" y="24101"/>
                  <a:pt x="22491" y="24411"/>
                  <a:pt x="22670" y="24721"/>
                </a:cubicBezTo>
                <a:cubicBezTo>
                  <a:pt x="22849" y="25030"/>
                  <a:pt x="23039" y="25328"/>
                  <a:pt x="23253" y="25625"/>
                </a:cubicBezTo>
                <a:cubicBezTo>
                  <a:pt x="23349" y="25780"/>
                  <a:pt x="23456" y="25911"/>
                  <a:pt x="23563" y="26066"/>
                </a:cubicBezTo>
                <a:cubicBezTo>
                  <a:pt x="23670" y="26197"/>
                  <a:pt x="23789" y="26340"/>
                  <a:pt x="23908" y="26483"/>
                </a:cubicBezTo>
                <a:cubicBezTo>
                  <a:pt x="24027" y="26614"/>
                  <a:pt x="24158" y="26757"/>
                  <a:pt x="24277" y="26876"/>
                </a:cubicBezTo>
                <a:lnTo>
                  <a:pt x="24468" y="27078"/>
                </a:lnTo>
                <a:lnTo>
                  <a:pt x="24670" y="27257"/>
                </a:lnTo>
                <a:cubicBezTo>
                  <a:pt x="25206" y="27733"/>
                  <a:pt x="25801" y="28126"/>
                  <a:pt x="26397" y="28507"/>
                </a:cubicBezTo>
                <a:cubicBezTo>
                  <a:pt x="26694" y="28685"/>
                  <a:pt x="26992" y="28864"/>
                  <a:pt x="27301" y="29019"/>
                </a:cubicBezTo>
                <a:cubicBezTo>
                  <a:pt x="27444" y="29102"/>
                  <a:pt x="27599" y="29185"/>
                  <a:pt x="27742" y="29281"/>
                </a:cubicBezTo>
                <a:cubicBezTo>
                  <a:pt x="27825" y="29316"/>
                  <a:pt x="27897" y="29364"/>
                  <a:pt x="27956" y="29412"/>
                </a:cubicBezTo>
                <a:cubicBezTo>
                  <a:pt x="27980" y="29435"/>
                  <a:pt x="28028" y="29471"/>
                  <a:pt x="28028" y="29471"/>
                </a:cubicBezTo>
                <a:cubicBezTo>
                  <a:pt x="28028" y="29471"/>
                  <a:pt x="28028" y="29471"/>
                  <a:pt x="28028" y="29471"/>
                </a:cubicBezTo>
                <a:lnTo>
                  <a:pt x="28028" y="29471"/>
                </a:lnTo>
                <a:cubicBezTo>
                  <a:pt x="28027" y="29471"/>
                  <a:pt x="28026" y="29472"/>
                  <a:pt x="28025" y="29472"/>
                </a:cubicBezTo>
                <a:lnTo>
                  <a:pt x="28025" y="29472"/>
                </a:lnTo>
                <a:cubicBezTo>
                  <a:pt x="27712" y="29555"/>
                  <a:pt x="27391" y="29590"/>
                  <a:pt x="27076" y="29590"/>
                </a:cubicBezTo>
                <a:cubicBezTo>
                  <a:pt x="26853" y="29590"/>
                  <a:pt x="26632" y="29572"/>
                  <a:pt x="26420" y="29543"/>
                </a:cubicBezTo>
                <a:cubicBezTo>
                  <a:pt x="26135" y="29519"/>
                  <a:pt x="25873" y="29471"/>
                  <a:pt x="25587" y="29412"/>
                </a:cubicBezTo>
                <a:cubicBezTo>
                  <a:pt x="25325" y="29364"/>
                  <a:pt x="25039" y="29293"/>
                  <a:pt x="24765" y="29233"/>
                </a:cubicBezTo>
                <a:cubicBezTo>
                  <a:pt x="24218" y="29102"/>
                  <a:pt x="23682" y="28935"/>
                  <a:pt x="23182" y="28721"/>
                </a:cubicBezTo>
                <a:cubicBezTo>
                  <a:pt x="22920" y="28626"/>
                  <a:pt x="22670" y="28507"/>
                  <a:pt x="22432" y="28388"/>
                </a:cubicBezTo>
                <a:lnTo>
                  <a:pt x="22253" y="28292"/>
                </a:lnTo>
                <a:lnTo>
                  <a:pt x="22075" y="28185"/>
                </a:lnTo>
                <a:cubicBezTo>
                  <a:pt x="21956" y="28114"/>
                  <a:pt x="21837" y="28054"/>
                  <a:pt x="21717" y="27983"/>
                </a:cubicBezTo>
                <a:cubicBezTo>
                  <a:pt x="21479" y="27828"/>
                  <a:pt x="21241" y="27685"/>
                  <a:pt x="21015" y="27519"/>
                </a:cubicBezTo>
                <a:cubicBezTo>
                  <a:pt x="20777" y="27376"/>
                  <a:pt x="20574" y="27197"/>
                  <a:pt x="20348" y="27030"/>
                </a:cubicBezTo>
                <a:cubicBezTo>
                  <a:pt x="20122" y="26864"/>
                  <a:pt x="19920" y="26685"/>
                  <a:pt x="19705" y="26507"/>
                </a:cubicBezTo>
                <a:cubicBezTo>
                  <a:pt x="19503" y="26328"/>
                  <a:pt x="19289" y="26137"/>
                  <a:pt x="19098" y="25947"/>
                </a:cubicBezTo>
                <a:cubicBezTo>
                  <a:pt x="18908" y="25745"/>
                  <a:pt x="18717" y="25554"/>
                  <a:pt x="18538" y="25352"/>
                </a:cubicBezTo>
                <a:lnTo>
                  <a:pt x="18265" y="25030"/>
                </a:lnTo>
                <a:lnTo>
                  <a:pt x="18134" y="24887"/>
                </a:lnTo>
                <a:lnTo>
                  <a:pt x="18003" y="24721"/>
                </a:lnTo>
                <a:cubicBezTo>
                  <a:pt x="17836" y="24518"/>
                  <a:pt x="17669" y="24292"/>
                  <a:pt x="17503" y="24066"/>
                </a:cubicBezTo>
                <a:cubicBezTo>
                  <a:pt x="17348" y="23840"/>
                  <a:pt x="17193" y="23625"/>
                  <a:pt x="17050" y="23387"/>
                </a:cubicBezTo>
                <a:lnTo>
                  <a:pt x="16895" y="23149"/>
                </a:lnTo>
                <a:lnTo>
                  <a:pt x="16598" y="23113"/>
                </a:lnTo>
                <a:cubicBezTo>
                  <a:pt x="15741" y="23030"/>
                  <a:pt x="14883" y="22887"/>
                  <a:pt x="14038" y="22708"/>
                </a:cubicBezTo>
                <a:cubicBezTo>
                  <a:pt x="13204" y="22554"/>
                  <a:pt x="12371" y="22327"/>
                  <a:pt x="11550" y="22054"/>
                </a:cubicBezTo>
                <a:cubicBezTo>
                  <a:pt x="9930" y="21506"/>
                  <a:pt x="8371" y="20792"/>
                  <a:pt x="6954" y="19875"/>
                </a:cubicBezTo>
                <a:cubicBezTo>
                  <a:pt x="6239" y="19410"/>
                  <a:pt x="5573" y="18898"/>
                  <a:pt x="4965" y="18339"/>
                </a:cubicBezTo>
                <a:cubicBezTo>
                  <a:pt x="4346" y="17779"/>
                  <a:pt x="3787" y="17160"/>
                  <a:pt x="3310" y="16493"/>
                </a:cubicBezTo>
                <a:cubicBezTo>
                  <a:pt x="2346" y="15172"/>
                  <a:pt x="1715" y="13624"/>
                  <a:pt x="1608" y="12017"/>
                </a:cubicBezTo>
                <a:cubicBezTo>
                  <a:pt x="1572" y="11207"/>
                  <a:pt x="1644" y="10385"/>
                  <a:pt x="1846" y="9612"/>
                </a:cubicBezTo>
                <a:cubicBezTo>
                  <a:pt x="2060" y="8838"/>
                  <a:pt x="2382" y="8088"/>
                  <a:pt x="2822" y="7385"/>
                </a:cubicBezTo>
                <a:cubicBezTo>
                  <a:pt x="3679" y="5980"/>
                  <a:pt x="4918" y="4790"/>
                  <a:pt x="6335" y="3861"/>
                </a:cubicBezTo>
                <a:cubicBezTo>
                  <a:pt x="7025" y="3385"/>
                  <a:pt x="7775" y="2944"/>
                  <a:pt x="8549" y="2587"/>
                </a:cubicBezTo>
                <a:cubicBezTo>
                  <a:pt x="9323" y="2218"/>
                  <a:pt x="10121" y="1908"/>
                  <a:pt x="10942" y="1634"/>
                </a:cubicBezTo>
                <a:cubicBezTo>
                  <a:pt x="12585" y="1099"/>
                  <a:pt x="14312" y="789"/>
                  <a:pt x="16050" y="658"/>
                </a:cubicBezTo>
                <a:cubicBezTo>
                  <a:pt x="16603" y="616"/>
                  <a:pt x="17162" y="595"/>
                  <a:pt x="17722" y="595"/>
                </a:cubicBezTo>
                <a:close/>
                <a:moveTo>
                  <a:pt x="16377" y="1"/>
                </a:moveTo>
                <a:cubicBezTo>
                  <a:pt x="16240" y="1"/>
                  <a:pt x="16103" y="1"/>
                  <a:pt x="15967" y="3"/>
                </a:cubicBezTo>
                <a:cubicBezTo>
                  <a:pt x="14181" y="39"/>
                  <a:pt x="12383" y="253"/>
                  <a:pt x="10633" y="706"/>
                </a:cubicBezTo>
                <a:cubicBezTo>
                  <a:pt x="8871" y="1146"/>
                  <a:pt x="7156" y="1837"/>
                  <a:pt x="5596" y="2801"/>
                </a:cubicBezTo>
                <a:cubicBezTo>
                  <a:pt x="4049" y="3766"/>
                  <a:pt x="2620" y="5040"/>
                  <a:pt x="1584" y="6623"/>
                </a:cubicBezTo>
                <a:cubicBezTo>
                  <a:pt x="1072" y="7409"/>
                  <a:pt x="655" y="8290"/>
                  <a:pt x="393" y="9219"/>
                </a:cubicBezTo>
                <a:cubicBezTo>
                  <a:pt x="120" y="10135"/>
                  <a:pt x="0" y="11100"/>
                  <a:pt x="48" y="12076"/>
                </a:cubicBezTo>
                <a:cubicBezTo>
                  <a:pt x="72" y="13041"/>
                  <a:pt x="286" y="13993"/>
                  <a:pt x="608" y="14898"/>
                </a:cubicBezTo>
                <a:cubicBezTo>
                  <a:pt x="953" y="15803"/>
                  <a:pt x="1417" y="16636"/>
                  <a:pt x="1965" y="17410"/>
                </a:cubicBezTo>
                <a:cubicBezTo>
                  <a:pt x="2536" y="18196"/>
                  <a:pt x="3156" y="18887"/>
                  <a:pt x="3858" y="19518"/>
                </a:cubicBezTo>
                <a:cubicBezTo>
                  <a:pt x="4561" y="20137"/>
                  <a:pt x="5299" y="20684"/>
                  <a:pt x="6085" y="21184"/>
                </a:cubicBezTo>
                <a:cubicBezTo>
                  <a:pt x="6882" y="21661"/>
                  <a:pt x="7692" y="22089"/>
                  <a:pt x="8525" y="22458"/>
                </a:cubicBezTo>
                <a:cubicBezTo>
                  <a:pt x="9359" y="22816"/>
                  <a:pt x="10228" y="23137"/>
                  <a:pt x="11109" y="23387"/>
                </a:cubicBezTo>
                <a:cubicBezTo>
                  <a:pt x="11978" y="23637"/>
                  <a:pt x="12871" y="23851"/>
                  <a:pt x="13764" y="23994"/>
                </a:cubicBezTo>
                <a:cubicBezTo>
                  <a:pt x="14590" y="24112"/>
                  <a:pt x="15397" y="24211"/>
                  <a:pt x="16211" y="24264"/>
                </a:cubicBezTo>
                <a:lnTo>
                  <a:pt x="16211" y="24264"/>
                </a:lnTo>
                <a:cubicBezTo>
                  <a:pt x="16322" y="24416"/>
                  <a:pt x="16436" y="24568"/>
                  <a:pt x="16550" y="24721"/>
                </a:cubicBezTo>
                <a:cubicBezTo>
                  <a:pt x="16729" y="24959"/>
                  <a:pt x="16919" y="25185"/>
                  <a:pt x="17122" y="25411"/>
                </a:cubicBezTo>
                <a:lnTo>
                  <a:pt x="17265" y="25578"/>
                </a:lnTo>
                <a:lnTo>
                  <a:pt x="17419" y="25733"/>
                </a:lnTo>
                <a:cubicBezTo>
                  <a:pt x="17515" y="25852"/>
                  <a:pt x="17622" y="25959"/>
                  <a:pt x="17729" y="26066"/>
                </a:cubicBezTo>
                <a:cubicBezTo>
                  <a:pt x="17931" y="26268"/>
                  <a:pt x="18146" y="26483"/>
                  <a:pt x="18372" y="26673"/>
                </a:cubicBezTo>
                <a:cubicBezTo>
                  <a:pt x="18586" y="26864"/>
                  <a:pt x="18812" y="27066"/>
                  <a:pt x="19050" y="27245"/>
                </a:cubicBezTo>
                <a:cubicBezTo>
                  <a:pt x="19289" y="27411"/>
                  <a:pt x="19527" y="27602"/>
                  <a:pt x="19765" y="27757"/>
                </a:cubicBezTo>
                <a:cubicBezTo>
                  <a:pt x="20003" y="27923"/>
                  <a:pt x="20265" y="28090"/>
                  <a:pt x="20515" y="28233"/>
                </a:cubicBezTo>
                <a:cubicBezTo>
                  <a:pt x="20765" y="28400"/>
                  <a:pt x="21027" y="28531"/>
                  <a:pt x="21289" y="28673"/>
                </a:cubicBezTo>
                <a:cubicBezTo>
                  <a:pt x="21408" y="28733"/>
                  <a:pt x="21539" y="28804"/>
                  <a:pt x="21670" y="28864"/>
                </a:cubicBezTo>
                <a:lnTo>
                  <a:pt x="21860" y="28947"/>
                </a:lnTo>
                <a:lnTo>
                  <a:pt x="22075" y="29043"/>
                </a:lnTo>
                <a:cubicBezTo>
                  <a:pt x="22337" y="29138"/>
                  <a:pt x="22622" y="29245"/>
                  <a:pt x="22908" y="29340"/>
                </a:cubicBezTo>
                <a:cubicBezTo>
                  <a:pt x="23480" y="29519"/>
                  <a:pt x="24051" y="29638"/>
                  <a:pt x="24623" y="29721"/>
                </a:cubicBezTo>
                <a:cubicBezTo>
                  <a:pt x="24920" y="29769"/>
                  <a:pt x="25194" y="29793"/>
                  <a:pt x="25480" y="29828"/>
                </a:cubicBezTo>
                <a:cubicBezTo>
                  <a:pt x="25766" y="29864"/>
                  <a:pt x="26051" y="29888"/>
                  <a:pt x="26349" y="29888"/>
                </a:cubicBezTo>
                <a:cubicBezTo>
                  <a:pt x="26909" y="29888"/>
                  <a:pt x="27480" y="29833"/>
                  <a:pt x="28010" y="29628"/>
                </a:cubicBezTo>
                <a:lnTo>
                  <a:pt x="28010" y="29628"/>
                </a:lnTo>
                <a:cubicBezTo>
                  <a:pt x="28015" y="29628"/>
                  <a:pt x="28021" y="29628"/>
                  <a:pt x="28028" y="29626"/>
                </a:cubicBezTo>
                <a:cubicBezTo>
                  <a:pt x="28040" y="29626"/>
                  <a:pt x="28087" y="29602"/>
                  <a:pt x="28123" y="29566"/>
                </a:cubicBezTo>
                <a:cubicBezTo>
                  <a:pt x="28135" y="29543"/>
                  <a:pt x="28135" y="29519"/>
                  <a:pt x="28135" y="29483"/>
                </a:cubicBezTo>
                <a:cubicBezTo>
                  <a:pt x="28135" y="29459"/>
                  <a:pt x="28123" y="29447"/>
                  <a:pt x="28123" y="29424"/>
                </a:cubicBezTo>
                <a:cubicBezTo>
                  <a:pt x="28087" y="29352"/>
                  <a:pt x="28040" y="29328"/>
                  <a:pt x="28016" y="29293"/>
                </a:cubicBezTo>
                <a:cubicBezTo>
                  <a:pt x="27944" y="29221"/>
                  <a:pt x="27885" y="29174"/>
                  <a:pt x="27802" y="29114"/>
                </a:cubicBezTo>
                <a:cubicBezTo>
                  <a:pt x="27671" y="29007"/>
                  <a:pt x="27528" y="28912"/>
                  <a:pt x="27385" y="28804"/>
                </a:cubicBezTo>
                <a:cubicBezTo>
                  <a:pt x="27111" y="28614"/>
                  <a:pt x="26825" y="28400"/>
                  <a:pt x="26551" y="28197"/>
                </a:cubicBezTo>
                <a:cubicBezTo>
                  <a:pt x="26016" y="27780"/>
                  <a:pt x="25480" y="27328"/>
                  <a:pt x="25027" y="26840"/>
                </a:cubicBezTo>
                <a:lnTo>
                  <a:pt x="24849" y="26661"/>
                </a:lnTo>
                <a:lnTo>
                  <a:pt x="24682" y="26471"/>
                </a:lnTo>
                <a:cubicBezTo>
                  <a:pt x="24575" y="26328"/>
                  <a:pt x="24492" y="26209"/>
                  <a:pt x="24384" y="26078"/>
                </a:cubicBezTo>
                <a:cubicBezTo>
                  <a:pt x="24289" y="25947"/>
                  <a:pt x="24194" y="25792"/>
                  <a:pt x="24099" y="25661"/>
                </a:cubicBezTo>
                <a:cubicBezTo>
                  <a:pt x="24003" y="25518"/>
                  <a:pt x="23920" y="25375"/>
                  <a:pt x="23837" y="25233"/>
                </a:cubicBezTo>
                <a:cubicBezTo>
                  <a:pt x="23670" y="24935"/>
                  <a:pt x="23503" y="24637"/>
                  <a:pt x="23361" y="24340"/>
                </a:cubicBezTo>
                <a:cubicBezTo>
                  <a:pt x="23290" y="24209"/>
                  <a:pt x="23237" y="24078"/>
                  <a:pt x="23179" y="23947"/>
                </a:cubicBezTo>
                <a:lnTo>
                  <a:pt x="23179" y="23947"/>
                </a:lnTo>
                <a:cubicBezTo>
                  <a:pt x="23878" y="23818"/>
                  <a:pt x="24572" y="23643"/>
                  <a:pt x="25266" y="23447"/>
                </a:cubicBezTo>
                <a:cubicBezTo>
                  <a:pt x="26135" y="23173"/>
                  <a:pt x="26980" y="22863"/>
                  <a:pt x="27813" y="22482"/>
                </a:cubicBezTo>
                <a:cubicBezTo>
                  <a:pt x="28647" y="22089"/>
                  <a:pt x="29457" y="21649"/>
                  <a:pt x="30219" y="21125"/>
                </a:cubicBezTo>
                <a:cubicBezTo>
                  <a:pt x="30981" y="20589"/>
                  <a:pt x="31683" y="20006"/>
                  <a:pt x="32338" y="19339"/>
                </a:cubicBezTo>
                <a:cubicBezTo>
                  <a:pt x="32981" y="18672"/>
                  <a:pt x="33576" y="17934"/>
                  <a:pt x="34052" y="17124"/>
                </a:cubicBezTo>
                <a:cubicBezTo>
                  <a:pt x="34290" y="16708"/>
                  <a:pt x="34505" y="16267"/>
                  <a:pt x="34683" y="15839"/>
                </a:cubicBezTo>
                <a:cubicBezTo>
                  <a:pt x="34862" y="15398"/>
                  <a:pt x="35005" y="14934"/>
                  <a:pt x="35112" y="14469"/>
                </a:cubicBezTo>
                <a:cubicBezTo>
                  <a:pt x="35219" y="14005"/>
                  <a:pt x="35291" y="13529"/>
                  <a:pt x="35302" y="13052"/>
                </a:cubicBezTo>
                <a:lnTo>
                  <a:pt x="35314" y="12874"/>
                </a:lnTo>
                <a:lnTo>
                  <a:pt x="35314" y="12695"/>
                </a:lnTo>
                <a:lnTo>
                  <a:pt x="35314" y="12541"/>
                </a:lnTo>
                <a:lnTo>
                  <a:pt x="35314" y="12362"/>
                </a:lnTo>
                <a:cubicBezTo>
                  <a:pt x="35314" y="12124"/>
                  <a:pt x="35302" y="11886"/>
                  <a:pt x="35279" y="11648"/>
                </a:cubicBezTo>
                <a:cubicBezTo>
                  <a:pt x="35172" y="10695"/>
                  <a:pt x="34898" y="9766"/>
                  <a:pt x="34517" y="8921"/>
                </a:cubicBezTo>
                <a:cubicBezTo>
                  <a:pt x="33743" y="7207"/>
                  <a:pt x="32493" y="5790"/>
                  <a:pt x="31088" y="4647"/>
                </a:cubicBezTo>
                <a:cubicBezTo>
                  <a:pt x="30397" y="4063"/>
                  <a:pt x="29635" y="3563"/>
                  <a:pt x="28861" y="3111"/>
                </a:cubicBezTo>
                <a:cubicBezTo>
                  <a:pt x="28087" y="2670"/>
                  <a:pt x="27266" y="2265"/>
                  <a:pt x="26456" y="1920"/>
                </a:cubicBezTo>
                <a:cubicBezTo>
                  <a:pt x="25623" y="1587"/>
                  <a:pt x="24789" y="1289"/>
                  <a:pt x="23920" y="1027"/>
                </a:cubicBezTo>
                <a:cubicBezTo>
                  <a:pt x="23075" y="777"/>
                  <a:pt x="22194" y="587"/>
                  <a:pt x="21313" y="420"/>
                </a:cubicBezTo>
                <a:cubicBezTo>
                  <a:pt x="19696" y="134"/>
                  <a:pt x="18029" y="1"/>
                  <a:pt x="16377" y="1"/>
                </a:cubicBezTo>
                <a:close/>
              </a:path>
            </a:pathLst>
          </a:custGeom>
          <a:solidFill>
            <a:srgbClr val="162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4"/>
          <p:cNvSpPr/>
          <p:nvPr/>
        </p:nvSpPr>
        <p:spPr>
          <a:xfrm rot="10800000">
            <a:off x="1977408" y="3188358"/>
            <a:ext cx="2242283" cy="1836567"/>
          </a:xfrm>
          <a:custGeom>
            <a:avLst/>
            <a:gdLst/>
            <a:ahLst/>
            <a:cxnLst/>
            <a:rect l="l" t="t" r="r" b="b"/>
            <a:pathLst>
              <a:path w="29778" h="24390" extrusionOk="0">
                <a:moveTo>
                  <a:pt x="5068" y="23786"/>
                </a:moveTo>
                <a:cubicBezTo>
                  <a:pt x="5069" y="23786"/>
                  <a:pt x="5072" y="23789"/>
                  <a:pt x="5072" y="23794"/>
                </a:cubicBezTo>
                <a:cubicBezTo>
                  <a:pt x="5066" y="23789"/>
                  <a:pt x="5066" y="23786"/>
                  <a:pt x="5068" y="23786"/>
                </a:cubicBezTo>
                <a:close/>
                <a:moveTo>
                  <a:pt x="14150" y="502"/>
                </a:moveTo>
                <a:cubicBezTo>
                  <a:pt x="15150" y="502"/>
                  <a:pt x="16147" y="582"/>
                  <a:pt x="17121" y="744"/>
                </a:cubicBezTo>
                <a:cubicBezTo>
                  <a:pt x="18550" y="982"/>
                  <a:pt x="19943" y="1387"/>
                  <a:pt x="21265" y="1947"/>
                </a:cubicBezTo>
                <a:cubicBezTo>
                  <a:pt x="21943" y="2232"/>
                  <a:pt x="22574" y="2566"/>
                  <a:pt x="23194" y="2923"/>
                </a:cubicBezTo>
                <a:cubicBezTo>
                  <a:pt x="23801" y="3280"/>
                  <a:pt x="24384" y="3673"/>
                  <a:pt x="24932" y="4125"/>
                </a:cubicBezTo>
                <a:cubicBezTo>
                  <a:pt x="26015" y="5006"/>
                  <a:pt x="26956" y="6078"/>
                  <a:pt x="27563" y="7281"/>
                </a:cubicBezTo>
                <a:cubicBezTo>
                  <a:pt x="27861" y="7876"/>
                  <a:pt x="28087" y="8519"/>
                  <a:pt x="28194" y="9174"/>
                </a:cubicBezTo>
                <a:cubicBezTo>
                  <a:pt x="28289" y="9828"/>
                  <a:pt x="28301" y="10483"/>
                  <a:pt x="28206" y="11138"/>
                </a:cubicBezTo>
                <a:cubicBezTo>
                  <a:pt x="28004" y="12448"/>
                  <a:pt x="27373" y="13650"/>
                  <a:pt x="26492" y="14674"/>
                </a:cubicBezTo>
                <a:cubicBezTo>
                  <a:pt x="26063" y="15186"/>
                  <a:pt x="25551" y="15663"/>
                  <a:pt x="25003" y="16079"/>
                </a:cubicBezTo>
                <a:cubicBezTo>
                  <a:pt x="24468" y="16508"/>
                  <a:pt x="23872" y="16877"/>
                  <a:pt x="23265" y="17210"/>
                </a:cubicBezTo>
                <a:cubicBezTo>
                  <a:pt x="22039" y="17877"/>
                  <a:pt x="20705" y="18353"/>
                  <a:pt x="19324" y="18699"/>
                </a:cubicBezTo>
                <a:cubicBezTo>
                  <a:pt x="18633" y="18853"/>
                  <a:pt x="17931" y="18972"/>
                  <a:pt x="17217" y="19068"/>
                </a:cubicBezTo>
                <a:cubicBezTo>
                  <a:pt x="16502" y="19175"/>
                  <a:pt x="15788" y="19211"/>
                  <a:pt x="15073" y="19234"/>
                </a:cubicBezTo>
                <a:lnTo>
                  <a:pt x="14764" y="19234"/>
                </a:lnTo>
                <a:lnTo>
                  <a:pt x="14597" y="19449"/>
                </a:lnTo>
                <a:cubicBezTo>
                  <a:pt x="14466" y="19627"/>
                  <a:pt x="14335" y="19806"/>
                  <a:pt x="14181" y="19984"/>
                </a:cubicBezTo>
                <a:cubicBezTo>
                  <a:pt x="14038" y="20151"/>
                  <a:pt x="13883" y="20330"/>
                  <a:pt x="13740" y="20496"/>
                </a:cubicBezTo>
                <a:lnTo>
                  <a:pt x="13621" y="20627"/>
                </a:lnTo>
                <a:lnTo>
                  <a:pt x="13502" y="20746"/>
                </a:lnTo>
                <a:lnTo>
                  <a:pt x="13264" y="20985"/>
                </a:lnTo>
                <a:cubicBezTo>
                  <a:pt x="13097" y="21151"/>
                  <a:pt x="12930" y="21294"/>
                  <a:pt x="12752" y="21449"/>
                </a:cubicBezTo>
                <a:cubicBezTo>
                  <a:pt x="12573" y="21592"/>
                  <a:pt x="12395" y="21747"/>
                  <a:pt x="12216" y="21878"/>
                </a:cubicBezTo>
                <a:cubicBezTo>
                  <a:pt x="12025" y="22032"/>
                  <a:pt x="11847" y="22151"/>
                  <a:pt x="11656" y="22282"/>
                </a:cubicBezTo>
                <a:cubicBezTo>
                  <a:pt x="11454" y="22413"/>
                  <a:pt x="11263" y="22532"/>
                  <a:pt x="11073" y="22651"/>
                </a:cubicBezTo>
                <a:cubicBezTo>
                  <a:pt x="10859" y="22771"/>
                  <a:pt x="10668" y="22878"/>
                  <a:pt x="10466" y="22985"/>
                </a:cubicBezTo>
                <a:cubicBezTo>
                  <a:pt x="10359" y="23021"/>
                  <a:pt x="10251" y="23080"/>
                  <a:pt x="10144" y="23128"/>
                </a:cubicBezTo>
                <a:lnTo>
                  <a:pt x="9990" y="23199"/>
                </a:lnTo>
                <a:lnTo>
                  <a:pt x="9835" y="23259"/>
                </a:lnTo>
                <a:cubicBezTo>
                  <a:pt x="9632" y="23354"/>
                  <a:pt x="9418" y="23425"/>
                  <a:pt x="9192" y="23497"/>
                </a:cubicBezTo>
                <a:cubicBezTo>
                  <a:pt x="8751" y="23640"/>
                  <a:pt x="8299" y="23735"/>
                  <a:pt x="7846" y="23818"/>
                </a:cubicBezTo>
                <a:cubicBezTo>
                  <a:pt x="7608" y="23854"/>
                  <a:pt x="7382" y="23890"/>
                  <a:pt x="7144" y="23914"/>
                </a:cubicBezTo>
                <a:cubicBezTo>
                  <a:pt x="6906" y="23949"/>
                  <a:pt x="6680" y="23961"/>
                  <a:pt x="6441" y="23973"/>
                </a:cubicBezTo>
                <a:cubicBezTo>
                  <a:pt x="6336" y="23981"/>
                  <a:pt x="6230" y="23986"/>
                  <a:pt x="6123" y="23986"/>
                </a:cubicBezTo>
                <a:cubicBezTo>
                  <a:pt x="5781" y="23986"/>
                  <a:pt x="5433" y="23940"/>
                  <a:pt x="5104" y="23829"/>
                </a:cubicBezTo>
                <a:lnTo>
                  <a:pt x="5104" y="23829"/>
                </a:lnTo>
                <a:cubicBezTo>
                  <a:pt x="5102" y="23826"/>
                  <a:pt x="5100" y="23822"/>
                  <a:pt x="5098" y="23819"/>
                </a:cubicBezTo>
                <a:lnTo>
                  <a:pt x="5098" y="23819"/>
                </a:lnTo>
                <a:cubicBezTo>
                  <a:pt x="5104" y="23802"/>
                  <a:pt x="5126" y="23792"/>
                  <a:pt x="5156" y="23783"/>
                </a:cubicBezTo>
                <a:cubicBezTo>
                  <a:pt x="5191" y="23759"/>
                  <a:pt x="5275" y="23723"/>
                  <a:pt x="5334" y="23687"/>
                </a:cubicBezTo>
                <a:lnTo>
                  <a:pt x="5727" y="23521"/>
                </a:lnTo>
                <a:cubicBezTo>
                  <a:pt x="6001" y="23390"/>
                  <a:pt x="6263" y="23283"/>
                  <a:pt x="6537" y="23140"/>
                </a:cubicBezTo>
                <a:cubicBezTo>
                  <a:pt x="7061" y="22890"/>
                  <a:pt x="7573" y="22592"/>
                  <a:pt x="8073" y="22235"/>
                </a:cubicBezTo>
                <a:lnTo>
                  <a:pt x="8251" y="22104"/>
                </a:lnTo>
                <a:lnTo>
                  <a:pt x="8430" y="21949"/>
                </a:lnTo>
                <a:cubicBezTo>
                  <a:pt x="8525" y="21854"/>
                  <a:pt x="8668" y="21747"/>
                  <a:pt x="8763" y="21639"/>
                </a:cubicBezTo>
                <a:cubicBezTo>
                  <a:pt x="8882" y="21532"/>
                  <a:pt x="8989" y="21413"/>
                  <a:pt x="9097" y="21318"/>
                </a:cubicBezTo>
                <a:cubicBezTo>
                  <a:pt x="9204" y="21199"/>
                  <a:pt x="9299" y="21092"/>
                  <a:pt x="9394" y="20973"/>
                </a:cubicBezTo>
                <a:cubicBezTo>
                  <a:pt x="9585" y="20746"/>
                  <a:pt x="9763" y="20508"/>
                  <a:pt x="9942" y="20258"/>
                </a:cubicBezTo>
                <a:cubicBezTo>
                  <a:pt x="10037" y="20139"/>
                  <a:pt x="10109" y="20020"/>
                  <a:pt x="10192" y="19889"/>
                </a:cubicBezTo>
                <a:cubicBezTo>
                  <a:pt x="10275" y="19770"/>
                  <a:pt x="10359" y="19627"/>
                  <a:pt x="10430" y="19496"/>
                </a:cubicBezTo>
                <a:lnTo>
                  <a:pt x="10704" y="19020"/>
                </a:lnTo>
                <a:lnTo>
                  <a:pt x="10156" y="18841"/>
                </a:lnTo>
                <a:cubicBezTo>
                  <a:pt x="9466" y="18639"/>
                  <a:pt x="8799" y="18377"/>
                  <a:pt x="8144" y="18079"/>
                </a:cubicBezTo>
                <a:cubicBezTo>
                  <a:pt x="7489" y="17782"/>
                  <a:pt x="6858" y="17448"/>
                  <a:pt x="6251" y="17067"/>
                </a:cubicBezTo>
                <a:cubicBezTo>
                  <a:pt x="5656" y="16698"/>
                  <a:pt x="5072" y="16282"/>
                  <a:pt x="4560" y="15817"/>
                </a:cubicBezTo>
                <a:cubicBezTo>
                  <a:pt x="4036" y="15365"/>
                  <a:pt x="3548" y="14865"/>
                  <a:pt x="3108" y="14317"/>
                </a:cubicBezTo>
                <a:cubicBezTo>
                  <a:pt x="2250" y="13234"/>
                  <a:pt x="1643" y="11983"/>
                  <a:pt x="1429" y="10662"/>
                </a:cubicBezTo>
                <a:cubicBezTo>
                  <a:pt x="1203" y="9328"/>
                  <a:pt x="1417" y="7947"/>
                  <a:pt x="2012" y="6709"/>
                </a:cubicBezTo>
                <a:cubicBezTo>
                  <a:pt x="2608" y="5471"/>
                  <a:pt x="3560" y="4375"/>
                  <a:pt x="4679" y="3482"/>
                </a:cubicBezTo>
                <a:cubicBezTo>
                  <a:pt x="5787" y="2601"/>
                  <a:pt x="7096" y="1899"/>
                  <a:pt x="8466" y="1423"/>
                </a:cubicBezTo>
                <a:cubicBezTo>
                  <a:pt x="9168" y="1196"/>
                  <a:pt x="9870" y="994"/>
                  <a:pt x="10585" y="851"/>
                </a:cubicBezTo>
                <a:cubicBezTo>
                  <a:pt x="11299" y="696"/>
                  <a:pt x="12025" y="613"/>
                  <a:pt x="12752" y="554"/>
                </a:cubicBezTo>
                <a:cubicBezTo>
                  <a:pt x="13217" y="519"/>
                  <a:pt x="13684" y="502"/>
                  <a:pt x="14150" y="502"/>
                </a:cubicBezTo>
                <a:close/>
                <a:moveTo>
                  <a:pt x="14772" y="1"/>
                </a:moveTo>
                <a:cubicBezTo>
                  <a:pt x="14070" y="1"/>
                  <a:pt x="13368" y="34"/>
                  <a:pt x="12668" y="101"/>
                </a:cubicBezTo>
                <a:cubicBezTo>
                  <a:pt x="11918" y="184"/>
                  <a:pt x="11180" y="280"/>
                  <a:pt x="10442" y="434"/>
                </a:cubicBezTo>
                <a:cubicBezTo>
                  <a:pt x="9716" y="577"/>
                  <a:pt x="8989" y="780"/>
                  <a:pt x="8275" y="994"/>
                </a:cubicBezTo>
                <a:cubicBezTo>
                  <a:pt x="7561" y="1220"/>
                  <a:pt x="6858" y="1506"/>
                  <a:pt x="6180" y="1816"/>
                </a:cubicBezTo>
                <a:cubicBezTo>
                  <a:pt x="5489" y="2137"/>
                  <a:pt x="4822" y="2506"/>
                  <a:pt x="4191" y="2935"/>
                </a:cubicBezTo>
                <a:cubicBezTo>
                  <a:pt x="2929" y="3780"/>
                  <a:pt x="1786" y="4864"/>
                  <a:pt x="1000" y="6257"/>
                </a:cubicBezTo>
                <a:cubicBezTo>
                  <a:pt x="607" y="6935"/>
                  <a:pt x="310" y="7697"/>
                  <a:pt x="155" y="8483"/>
                </a:cubicBezTo>
                <a:cubicBezTo>
                  <a:pt x="119" y="8674"/>
                  <a:pt x="84" y="8876"/>
                  <a:pt x="60" y="9078"/>
                </a:cubicBezTo>
                <a:lnTo>
                  <a:pt x="48" y="9245"/>
                </a:lnTo>
                <a:lnTo>
                  <a:pt x="36" y="9376"/>
                </a:lnTo>
                <a:lnTo>
                  <a:pt x="12" y="9531"/>
                </a:lnTo>
                <a:lnTo>
                  <a:pt x="12" y="9674"/>
                </a:lnTo>
                <a:cubicBezTo>
                  <a:pt x="0" y="10079"/>
                  <a:pt x="36" y="10483"/>
                  <a:pt x="72" y="10876"/>
                </a:cubicBezTo>
                <a:cubicBezTo>
                  <a:pt x="119" y="11281"/>
                  <a:pt x="214" y="11674"/>
                  <a:pt x="334" y="12055"/>
                </a:cubicBezTo>
                <a:cubicBezTo>
                  <a:pt x="453" y="12448"/>
                  <a:pt x="584" y="12817"/>
                  <a:pt x="762" y="13174"/>
                </a:cubicBezTo>
                <a:cubicBezTo>
                  <a:pt x="1107" y="13900"/>
                  <a:pt x="1548" y="14555"/>
                  <a:pt x="2036" y="15162"/>
                </a:cubicBezTo>
                <a:cubicBezTo>
                  <a:pt x="2548" y="15758"/>
                  <a:pt x="3108" y="16317"/>
                  <a:pt x="3703" y="16806"/>
                </a:cubicBezTo>
                <a:cubicBezTo>
                  <a:pt x="4322" y="17294"/>
                  <a:pt x="4953" y="17710"/>
                  <a:pt x="5632" y="18103"/>
                </a:cubicBezTo>
                <a:cubicBezTo>
                  <a:pt x="6287" y="18484"/>
                  <a:pt x="6977" y="18806"/>
                  <a:pt x="7692" y="19080"/>
                </a:cubicBezTo>
                <a:cubicBezTo>
                  <a:pt x="8233" y="19287"/>
                  <a:pt x="8774" y="19460"/>
                  <a:pt x="9331" y="19610"/>
                </a:cubicBezTo>
                <a:lnTo>
                  <a:pt x="9331" y="19610"/>
                </a:lnTo>
                <a:cubicBezTo>
                  <a:pt x="9289" y="19691"/>
                  <a:pt x="9249" y="19766"/>
                  <a:pt x="9204" y="19842"/>
                </a:cubicBezTo>
                <a:cubicBezTo>
                  <a:pt x="9061" y="20080"/>
                  <a:pt x="8918" y="20318"/>
                  <a:pt x="8751" y="20532"/>
                </a:cubicBezTo>
                <a:cubicBezTo>
                  <a:pt x="8608" y="20758"/>
                  <a:pt x="8418" y="20985"/>
                  <a:pt x="8251" y="21187"/>
                </a:cubicBezTo>
                <a:cubicBezTo>
                  <a:pt x="8144" y="21294"/>
                  <a:pt x="8061" y="21389"/>
                  <a:pt x="7965" y="21485"/>
                </a:cubicBezTo>
                <a:lnTo>
                  <a:pt x="7811" y="21639"/>
                </a:lnTo>
                <a:lnTo>
                  <a:pt x="7668" y="21782"/>
                </a:lnTo>
                <a:cubicBezTo>
                  <a:pt x="7251" y="22163"/>
                  <a:pt x="6787" y="22497"/>
                  <a:pt x="6310" y="22818"/>
                </a:cubicBezTo>
                <a:cubicBezTo>
                  <a:pt x="6072" y="22973"/>
                  <a:pt x="5834" y="23128"/>
                  <a:pt x="5584" y="23271"/>
                </a:cubicBezTo>
                <a:cubicBezTo>
                  <a:pt x="5465" y="23354"/>
                  <a:pt x="5334" y="23425"/>
                  <a:pt x="5215" y="23509"/>
                </a:cubicBezTo>
                <a:cubicBezTo>
                  <a:pt x="5156" y="23556"/>
                  <a:pt x="5096" y="23592"/>
                  <a:pt x="5037" y="23652"/>
                </a:cubicBezTo>
                <a:cubicBezTo>
                  <a:pt x="5001" y="23675"/>
                  <a:pt x="4977" y="23687"/>
                  <a:pt x="4941" y="23747"/>
                </a:cubicBezTo>
                <a:cubicBezTo>
                  <a:pt x="4941" y="23771"/>
                  <a:pt x="4929" y="23783"/>
                  <a:pt x="4929" y="23806"/>
                </a:cubicBezTo>
                <a:cubicBezTo>
                  <a:pt x="4929" y="23830"/>
                  <a:pt x="4929" y="23854"/>
                  <a:pt x="4941" y="23890"/>
                </a:cubicBezTo>
                <a:cubicBezTo>
                  <a:pt x="4953" y="23925"/>
                  <a:pt x="5001" y="23949"/>
                  <a:pt x="5013" y="23949"/>
                </a:cubicBezTo>
                <a:cubicBezTo>
                  <a:pt x="5465" y="24164"/>
                  <a:pt x="5953" y="24271"/>
                  <a:pt x="6394" y="24378"/>
                </a:cubicBezTo>
                <a:cubicBezTo>
                  <a:pt x="6632" y="24390"/>
                  <a:pt x="6894" y="24390"/>
                  <a:pt x="7132" y="24390"/>
                </a:cubicBezTo>
                <a:cubicBezTo>
                  <a:pt x="7382" y="24378"/>
                  <a:pt x="7620" y="24378"/>
                  <a:pt x="7858" y="24366"/>
                </a:cubicBezTo>
                <a:cubicBezTo>
                  <a:pt x="8346" y="24354"/>
                  <a:pt x="8823" y="24295"/>
                  <a:pt x="9311" y="24187"/>
                </a:cubicBezTo>
                <a:cubicBezTo>
                  <a:pt x="9549" y="24128"/>
                  <a:pt x="9787" y="24068"/>
                  <a:pt x="10025" y="23997"/>
                </a:cubicBezTo>
                <a:lnTo>
                  <a:pt x="10204" y="23937"/>
                </a:lnTo>
                <a:lnTo>
                  <a:pt x="10382" y="23878"/>
                </a:lnTo>
                <a:cubicBezTo>
                  <a:pt x="10501" y="23830"/>
                  <a:pt x="10609" y="23783"/>
                  <a:pt x="10728" y="23735"/>
                </a:cubicBezTo>
                <a:cubicBezTo>
                  <a:pt x="10954" y="23652"/>
                  <a:pt x="11180" y="23544"/>
                  <a:pt x="11394" y="23437"/>
                </a:cubicBezTo>
                <a:cubicBezTo>
                  <a:pt x="11621" y="23342"/>
                  <a:pt x="11835" y="23223"/>
                  <a:pt x="12049" y="23104"/>
                </a:cubicBezTo>
                <a:cubicBezTo>
                  <a:pt x="12276" y="22961"/>
                  <a:pt x="12490" y="22842"/>
                  <a:pt x="12692" y="22711"/>
                </a:cubicBezTo>
                <a:cubicBezTo>
                  <a:pt x="12907" y="22580"/>
                  <a:pt x="13097" y="22449"/>
                  <a:pt x="13299" y="22294"/>
                </a:cubicBezTo>
                <a:cubicBezTo>
                  <a:pt x="13514" y="22151"/>
                  <a:pt x="13704" y="21997"/>
                  <a:pt x="13895" y="21830"/>
                </a:cubicBezTo>
                <a:cubicBezTo>
                  <a:pt x="13990" y="21747"/>
                  <a:pt x="14097" y="21675"/>
                  <a:pt x="14181" y="21580"/>
                </a:cubicBezTo>
                <a:lnTo>
                  <a:pt x="14335" y="21449"/>
                </a:lnTo>
                <a:lnTo>
                  <a:pt x="14466" y="21330"/>
                </a:lnTo>
                <a:cubicBezTo>
                  <a:pt x="14645" y="21151"/>
                  <a:pt x="14823" y="20973"/>
                  <a:pt x="14990" y="20794"/>
                </a:cubicBezTo>
                <a:cubicBezTo>
                  <a:pt x="15084" y="20679"/>
                  <a:pt x="15182" y="20567"/>
                  <a:pt x="15282" y="20453"/>
                </a:cubicBezTo>
                <a:lnTo>
                  <a:pt x="15282" y="20453"/>
                </a:lnTo>
                <a:cubicBezTo>
                  <a:pt x="15424" y="20454"/>
                  <a:pt x="15565" y="20455"/>
                  <a:pt x="15706" y="20455"/>
                </a:cubicBezTo>
                <a:cubicBezTo>
                  <a:pt x="16229" y="20455"/>
                  <a:pt x="16750" y="20442"/>
                  <a:pt x="17276" y="20401"/>
                </a:cubicBezTo>
                <a:cubicBezTo>
                  <a:pt x="18038" y="20342"/>
                  <a:pt x="18800" y="20246"/>
                  <a:pt x="19550" y="20092"/>
                </a:cubicBezTo>
                <a:cubicBezTo>
                  <a:pt x="20312" y="19949"/>
                  <a:pt x="21062" y="19770"/>
                  <a:pt x="21789" y="19508"/>
                </a:cubicBezTo>
                <a:cubicBezTo>
                  <a:pt x="22515" y="19270"/>
                  <a:pt x="23229" y="18972"/>
                  <a:pt x="23932" y="18615"/>
                </a:cubicBezTo>
                <a:cubicBezTo>
                  <a:pt x="24634" y="18282"/>
                  <a:pt x="25301" y="17865"/>
                  <a:pt x="25920" y="17389"/>
                </a:cubicBezTo>
                <a:cubicBezTo>
                  <a:pt x="26551" y="16913"/>
                  <a:pt x="27146" y="16377"/>
                  <a:pt x="27670" y="15758"/>
                </a:cubicBezTo>
                <a:cubicBezTo>
                  <a:pt x="28182" y="15151"/>
                  <a:pt x="28647" y="14484"/>
                  <a:pt x="28992" y="13734"/>
                </a:cubicBezTo>
                <a:cubicBezTo>
                  <a:pt x="29337" y="12996"/>
                  <a:pt x="29575" y="12210"/>
                  <a:pt x="29671" y="11388"/>
                </a:cubicBezTo>
                <a:cubicBezTo>
                  <a:pt x="29778" y="10567"/>
                  <a:pt x="29754" y="9745"/>
                  <a:pt x="29587" y="8947"/>
                </a:cubicBezTo>
                <a:cubicBezTo>
                  <a:pt x="29421" y="8138"/>
                  <a:pt x="29123" y="7364"/>
                  <a:pt x="28754" y="6673"/>
                </a:cubicBezTo>
                <a:cubicBezTo>
                  <a:pt x="27992" y="5256"/>
                  <a:pt x="26873" y="4090"/>
                  <a:pt x="25646" y="3173"/>
                </a:cubicBezTo>
                <a:cubicBezTo>
                  <a:pt x="24396" y="2244"/>
                  <a:pt x="23003" y="1566"/>
                  <a:pt x="21562" y="1077"/>
                </a:cubicBezTo>
                <a:cubicBezTo>
                  <a:pt x="20122" y="565"/>
                  <a:pt x="18633" y="268"/>
                  <a:pt x="17145" y="125"/>
                </a:cubicBezTo>
                <a:cubicBezTo>
                  <a:pt x="16356" y="43"/>
                  <a:pt x="15564" y="1"/>
                  <a:pt x="14772" y="1"/>
                </a:cubicBezTo>
                <a:close/>
              </a:path>
            </a:pathLst>
          </a:custGeom>
          <a:solidFill>
            <a:srgbClr val="162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1" name="Google Shape;2061;p24"/>
          <p:cNvGrpSpPr/>
          <p:nvPr/>
        </p:nvGrpSpPr>
        <p:grpSpPr>
          <a:xfrm>
            <a:off x="7852518" y="2928139"/>
            <a:ext cx="540529" cy="429644"/>
            <a:chOff x="6761068" y="2928139"/>
            <a:chExt cx="540529" cy="429644"/>
          </a:xfrm>
        </p:grpSpPr>
        <p:sp>
          <p:nvSpPr>
            <p:cNvPr id="2062" name="Google Shape;2062;p24"/>
            <p:cNvSpPr/>
            <p:nvPr/>
          </p:nvSpPr>
          <p:spPr>
            <a:xfrm>
              <a:off x="6761249" y="2934726"/>
              <a:ext cx="534778" cy="413525"/>
            </a:xfrm>
            <a:custGeom>
              <a:avLst/>
              <a:gdLst/>
              <a:ahLst/>
              <a:cxnLst/>
              <a:rect l="l" t="t" r="r" b="b"/>
              <a:pathLst>
                <a:path w="70855" h="36660" extrusionOk="0">
                  <a:moveTo>
                    <a:pt x="43411" y="0"/>
                  </a:moveTo>
                  <a:cubicBezTo>
                    <a:pt x="39297" y="5044"/>
                    <a:pt x="35626" y="6614"/>
                    <a:pt x="32651" y="6614"/>
                  </a:cubicBezTo>
                  <a:cubicBezTo>
                    <a:pt x="27738" y="6614"/>
                    <a:pt x="24718" y="2334"/>
                    <a:pt x="24718" y="2334"/>
                  </a:cubicBezTo>
                  <a:cubicBezTo>
                    <a:pt x="22838" y="6050"/>
                    <a:pt x="19740" y="7148"/>
                    <a:pt x="16735" y="7148"/>
                  </a:cubicBezTo>
                  <a:cubicBezTo>
                    <a:pt x="12396" y="7148"/>
                    <a:pt x="8252" y="4858"/>
                    <a:pt x="8252" y="4858"/>
                  </a:cubicBezTo>
                  <a:lnTo>
                    <a:pt x="8252" y="4858"/>
                  </a:lnTo>
                  <a:cubicBezTo>
                    <a:pt x="15864" y="14676"/>
                    <a:pt x="3376" y="15175"/>
                    <a:pt x="549" y="15175"/>
                  </a:cubicBezTo>
                  <a:cubicBezTo>
                    <a:pt x="230" y="15175"/>
                    <a:pt x="33" y="15168"/>
                    <a:pt x="4" y="15168"/>
                  </a:cubicBezTo>
                  <a:cubicBezTo>
                    <a:pt x="2" y="15168"/>
                    <a:pt x="0" y="15169"/>
                    <a:pt x="0" y="15169"/>
                  </a:cubicBezTo>
                  <a:cubicBezTo>
                    <a:pt x="14681" y="16859"/>
                    <a:pt x="5168" y="29147"/>
                    <a:pt x="5168" y="29147"/>
                  </a:cubicBezTo>
                  <a:cubicBezTo>
                    <a:pt x="9467" y="27406"/>
                    <a:pt x="12596" y="26752"/>
                    <a:pt x="14869" y="26752"/>
                  </a:cubicBezTo>
                  <a:cubicBezTo>
                    <a:pt x="21726" y="26752"/>
                    <a:pt x="20813" y="32695"/>
                    <a:pt x="20813" y="32695"/>
                  </a:cubicBezTo>
                  <a:cubicBezTo>
                    <a:pt x="23347" y="30820"/>
                    <a:pt x="25429" y="30114"/>
                    <a:pt x="27128" y="30114"/>
                  </a:cubicBezTo>
                  <a:cubicBezTo>
                    <a:pt x="32302" y="30114"/>
                    <a:pt x="33921" y="36659"/>
                    <a:pt x="33921" y="36659"/>
                  </a:cubicBezTo>
                  <a:cubicBezTo>
                    <a:pt x="36192" y="31477"/>
                    <a:pt x="38760" y="29786"/>
                    <a:pt x="41145" y="29786"/>
                  </a:cubicBezTo>
                  <a:cubicBezTo>
                    <a:pt x="45625" y="29786"/>
                    <a:pt x="49459" y="35754"/>
                    <a:pt x="49459" y="35754"/>
                  </a:cubicBezTo>
                  <a:cubicBezTo>
                    <a:pt x="48115" y="28481"/>
                    <a:pt x="51692" y="27476"/>
                    <a:pt x="53771" y="27476"/>
                  </a:cubicBezTo>
                  <a:cubicBezTo>
                    <a:pt x="54564" y="27476"/>
                    <a:pt x="55138" y="27623"/>
                    <a:pt x="55138" y="27623"/>
                  </a:cubicBezTo>
                  <a:cubicBezTo>
                    <a:pt x="54878" y="23498"/>
                    <a:pt x="57183" y="22396"/>
                    <a:pt x="59721" y="22396"/>
                  </a:cubicBezTo>
                  <a:cubicBezTo>
                    <a:pt x="62634" y="22396"/>
                    <a:pt x="65854" y="23848"/>
                    <a:pt x="65854" y="23848"/>
                  </a:cubicBezTo>
                  <a:cubicBezTo>
                    <a:pt x="53650" y="16145"/>
                    <a:pt x="70854" y="8144"/>
                    <a:pt x="70855" y="8144"/>
                  </a:cubicBezTo>
                  <a:lnTo>
                    <a:pt x="70855" y="8144"/>
                  </a:lnTo>
                  <a:cubicBezTo>
                    <a:pt x="69510" y="8272"/>
                    <a:pt x="68269" y="8331"/>
                    <a:pt x="67124" y="8331"/>
                  </a:cubicBezTo>
                  <a:cubicBezTo>
                    <a:pt x="55638" y="8331"/>
                    <a:pt x="53817" y="2453"/>
                    <a:pt x="53817" y="2453"/>
                  </a:cubicBezTo>
                  <a:cubicBezTo>
                    <a:pt x="51740" y="3945"/>
                    <a:pt x="50041" y="4498"/>
                    <a:pt x="48662" y="4498"/>
                  </a:cubicBezTo>
                  <a:cubicBezTo>
                    <a:pt x="44729" y="4498"/>
                    <a:pt x="43411" y="0"/>
                    <a:pt x="43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6761068" y="2928139"/>
              <a:ext cx="540529" cy="429644"/>
            </a:xfrm>
            <a:custGeom>
              <a:avLst/>
              <a:gdLst/>
              <a:ahLst/>
              <a:cxnLst/>
              <a:rect l="l" t="t" r="r" b="b"/>
              <a:pathLst>
                <a:path w="71617" h="38089" extrusionOk="0">
                  <a:moveTo>
                    <a:pt x="43320" y="1107"/>
                  </a:moveTo>
                  <a:lnTo>
                    <a:pt x="43320" y="1107"/>
                  </a:lnTo>
                  <a:cubicBezTo>
                    <a:pt x="43367" y="1223"/>
                    <a:pt x="43418" y="1337"/>
                    <a:pt x="43470" y="1453"/>
                  </a:cubicBezTo>
                  <a:cubicBezTo>
                    <a:pt x="43578" y="1703"/>
                    <a:pt x="43709" y="1953"/>
                    <a:pt x="43839" y="2191"/>
                  </a:cubicBezTo>
                  <a:cubicBezTo>
                    <a:pt x="44125" y="2680"/>
                    <a:pt x="44435" y="3144"/>
                    <a:pt x="44828" y="3561"/>
                  </a:cubicBezTo>
                  <a:cubicBezTo>
                    <a:pt x="45197" y="3977"/>
                    <a:pt x="45637" y="4346"/>
                    <a:pt x="46137" y="4644"/>
                  </a:cubicBezTo>
                  <a:cubicBezTo>
                    <a:pt x="46626" y="4930"/>
                    <a:pt x="47173" y="5144"/>
                    <a:pt x="47745" y="5239"/>
                  </a:cubicBezTo>
                  <a:cubicBezTo>
                    <a:pt x="48046" y="5298"/>
                    <a:pt x="48359" y="5325"/>
                    <a:pt x="48672" y="5325"/>
                  </a:cubicBezTo>
                  <a:cubicBezTo>
                    <a:pt x="48928" y="5325"/>
                    <a:pt x="49184" y="5307"/>
                    <a:pt x="49435" y="5275"/>
                  </a:cubicBezTo>
                  <a:cubicBezTo>
                    <a:pt x="49721" y="5239"/>
                    <a:pt x="50007" y="5180"/>
                    <a:pt x="50269" y="5108"/>
                  </a:cubicBezTo>
                  <a:cubicBezTo>
                    <a:pt x="50555" y="5025"/>
                    <a:pt x="50817" y="4942"/>
                    <a:pt x="51078" y="4847"/>
                  </a:cubicBezTo>
                  <a:cubicBezTo>
                    <a:pt x="51340" y="4751"/>
                    <a:pt x="51590" y="4632"/>
                    <a:pt x="51852" y="4513"/>
                  </a:cubicBezTo>
                  <a:cubicBezTo>
                    <a:pt x="52091" y="4394"/>
                    <a:pt x="52341" y="4263"/>
                    <a:pt x="52579" y="4132"/>
                  </a:cubicBezTo>
                  <a:cubicBezTo>
                    <a:pt x="52817" y="3989"/>
                    <a:pt x="53043" y="3846"/>
                    <a:pt x="53281" y="3692"/>
                  </a:cubicBezTo>
                  <a:cubicBezTo>
                    <a:pt x="53434" y="3600"/>
                    <a:pt x="53577" y="3503"/>
                    <a:pt x="53719" y="3405"/>
                  </a:cubicBezTo>
                  <a:lnTo>
                    <a:pt x="53719" y="3405"/>
                  </a:lnTo>
                  <a:cubicBezTo>
                    <a:pt x="53767" y="3504"/>
                    <a:pt x="53820" y="3598"/>
                    <a:pt x="53876" y="3692"/>
                  </a:cubicBezTo>
                  <a:cubicBezTo>
                    <a:pt x="53972" y="3894"/>
                    <a:pt x="54079" y="4049"/>
                    <a:pt x="54198" y="4227"/>
                  </a:cubicBezTo>
                  <a:cubicBezTo>
                    <a:pt x="54436" y="4573"/>
                    <a:pt x="54686" y="4882"/>
                    <a:pt x="54972" y="5180"/>
                  </a:cubicBezTo>
                  <a:cubicBezTo>
                    <a:pt x="55246" y="5501"/>
                    <a:pt x="55555" y="5763"/>
                    <a:pt x="55865" y="6013"/>
                  </a:cubicBezTo>
                  <a:cubicBezTo>
                    <a:pt x="56198" y="6275"/>
                    <a:pt x="56520" y="6513"/>
                    <a:pt x="56865" y="6716"/>
                  </a:cubicBezTo>
                  <a:cubicBezTo>
                    <a:pt x="57032" y="6835"/>
                    <a:pt x="57210" y="6942"/>
                    <a:pt x="57389" y="7025"/>
                  </a:cubicBezTo>
                  <a:lnTo>
                    <a:pt x="57651" y="7180"/>
                  </a:lnTo>
                  <a:lnTo>
                    <a:pt x="57925" y="7311"/>
                  </a:lnTo>
                  <a:cubicBezTo>
                    <a:pt x="58103" y="7406"/>
                    <a:pt x="58282" y="7490"/>
                    <a:pt x="58472" y="7561"/>
                  </a:cubicBezTo>
                  <a:cubicBezTo>
                    <a:pt x="58663" y="7656"/>
                    <a:pt x="58841" y="7740"/>
                    <a:pt x="59032" y="7799"/>
                  </a:cubicBezTo>
                  <a:cubicBezTo>
                    <a:pt x="59234" y="7883"/>
                    <a:pt x="59413" y="7954"/>
                    <a:pt x="59603" y="8014"/>
                  </a:cubicBezTo>
                  <a:lnTo>
                    <a:pt x="60187" y="8192"/>
                  </a:lnTo>
                  <a:cubicBezTo>
                    <a:pt x="60377" y="8252"/>
                    <a:pt x="60568" y="8299"/>
                    <a:pt x="60758" y="8359"/>
                  </a:cubicBezTo>
                  <a:lnTo>
                    <a:pt x="61056" y="8430"/>
                  </a:lnTo>
                  <a:cubicBezTo>
                    <a:pt x="61163" y="8442"/>
                    <a:pt x="61258" y="8478"/>
                    <a:pt x="61354" y="8490"/>
                  </a:cubicBezTo>
                  <a:lnTo>
                    <a:pt x="61949" y="8621"/>
                  </a:lnTo>
                  <a:lnTo>
                    <a:pt x="62544" y="8728"/>
                  </a:lnTo>
                  <a:lnTo>
                    <a:pt x="62842" y="8776"/>
                  </a:lnTo>
                  <a:lnTo>
                    <a:pt x="63140" y="8811"/>
                  </a:lnTo>
                  <a:lnTo>
                    <a:pt x="63735" y="8895"/>
                  </a:lnTo>
                  <a:cubicBezTo>
                    <a:pt x="64128" y="8918"/>
                    <a:pt x="64533" y="8966"/>
                    <a:pt x="64925" y="8990"/>
                  </a:cubicBezTo>
                  <a:cubicBezTo>
                    <a:pt x="65330" y="9026"/>
                    <a:pt x="65735" y="9049"/>
                    <a:pt x="66140" y="9049"/>
                  </a:cubicBezTo>
                  <a:lnTo>
                    <a:pt x="66735" y="9073"/>
                  </a:lnTo>
                  <a:lnTo>
                    <a:pt x="67331" y="9073"/>
                  </a:lnTo>
                  <a:cubicBezTo>
                    <a:pt x="67712" y="9049"/>
                    <a:pt x="68116" y="9073"/>
                    <a:pt x="68521" y="9037"/>
                  </a:cubicBezTo>
                  <a:cubicBezTo>
                    <a:pt x="68902" y="9014"/>
                    <a:pt x="69307" y="8990"/>
                    <a:pt x="69712" y="8966"/>
                  </a:cubicBezTo>
                  <a:lnTo>
                    <a:pt x="70267" y="8916"/>
                  </a:lnTo>
                  <a:lnTo>
                    <a:pt x="70267" y="8916"/>
                  </a:lnTo>
                  <a:cubicBezTo>
                    <a:pt x="70049" y="9029"/>
                    <a:pt x="69833" y="9143"/>
                    <a:pt x="69617" y="9264"/>
                  </a:cubicBezTo>
                  <a:cubicBezTo>
                    <a:pt x="69236" y="9490"/>
                    <a:pt x="68831" y="9704"/>
                    <a:pt x="68438" y="9942"/>
                  </a:cubicBezTo>
                  <a:cubicBezTo>
                    <a:pt x="67664" y="10419"/>
                    <a:pt x="66914" y="10931"/>
                    <a:pt x="66176" y="11478"/>
                  </a:cubicBezTo>
                  <a:cubicBezTo>
                    <a:pt x="65449" y="12026"/>
                    <a:pt x="64747" y="12621"/>
                    <a:pt x="64092" y="13264"/>
                  </a:cubicBezTo>
                  <a:cubicBezTo>
                    <a:pt x="63437" y="13919"/>
                    <a:pt x="62842" y="14622"/>
                    <a:pt x="62366" y="15407"/>
                  </a:cubicBezTo>
                  <a:cubicBezTo>
                    <a:pt x="61889" y="16193"/>
                    <a:pt x="61532" y="17074"/>
                    <a:pt x="61449" y="18003"/>
                  </a:cubicBezTo>
                  <a:cubicBezTo>
                    <a:pt x="61401" y="18455"/>
                    <a:pt x="61413" y="18920"/>
                    <a:pt x="61508" y="19384"/>
                  </a:cubicBezTo>
                  <a:cubicBezTo>
                    <a:pt x="61592" y="19848"/>
                    <a:pt x="61746" y="20277"/>
                    <a:pt x="61949" y="20694"/>
                  </a:cubicBezTo>
                  <a:cubicBezTo>
                    <a:pt x="62366" y="21527"/>
                    <a:pt x="62961" y="22242"/>
                    <a:pt x="63640" y="22861"/>
                  </a:cubicBezTo>
                  <a:cubicBezTo>
                    <a:pt x="64067" y="23265"/>
                    <a:pt x="64524" y="23630"/>
                    <a:pt x="65000" y="23969"/>
                  </a:cubicBezTo>
                  <a:lnTo>
                    <a:pt x="65000" y="23969"/>
                  </a:lnTo>
                  <a:cubicBezTo>
                    <a:pt x="64746" y="23875"/>
                    <a:pt x="64491" y="23785"/>
                    <a:pt x="64235" y="23694"/>
                  </a:cubicBezTo>
                  <a:cubicBezTo>
                    <a:pt x="63663" y="23504"/>
                    <a:pt x="63080" y="23337"/>
                    <a:pt x="62485" y="23206"/>
                  </a:cubicBezTo>
                  <a:cubicBezTo>
                    <a:pt x="61913" y="23075"/>
                    <a:pt x="61318" y="22968"/>
                    <a:pt x="60699" y="22908"/>
                  </a:cubicBezTo>
                  <a:cubicBezTo>
                    <a:pt x="60366" y="22882"/>
                    <a:pt x="60033" y="22863"/>
                    <a:pt x="59699" y="22863"/>
                  </a:cubicBezTo>
                  <a:cubicBezTo>
                    <a:pt x="59425" y="22863"/>
                    <a:pt x="59151" y="22876"/>
                    <a:pt x="58877" y="22908"/>
                  </a:cubicBezTo>
                  <a:cubicBezTo>
                    <a:pt x="58258" y="22980"/>
                    <a:pt x="57651" y="23134"/>
                    <a:pt x="57103" y="23420"/>
                  </a:cubicBezTo>
                  <a:cubicBezTo>
                    <a:pt x="56817" y="23551"/>
                    <a:pt x="56567" y="23730"/>
                    <a:pt x="56329" y="23932"/>
                  </a:cubicBezTo>
                  <a:cubicBezTo>
                    <a:pt x="56091" y="24146"/>
                    <a:pt x="55877" y="24385"/>
                    <a:pt x="55722" y="24647"/>
                  </a:cubicBezTo>
                  <a:cubicBezTo>
                    <a:pt x="55555" y="24908"/>
                    <a:pt x="55424" y="25182"/>
                    <a:pt x="55317" y="25480"/>
                  </a:cubicBezTo>
                  <a:cubicBezTo>
                    <a:pt x="55210" y="25766"/>
                    <a:pt x="55150" y="26075"/>
                    <a:pt x="55091" y="26373"/>
                  </a:cubicBezTo>
                  <a:cubicBezTo>
                    <a:pt x="55043" y="26694"/>
                    <a:pt x="55019" y="26992"/>
                    <a:pt x="55008" y="27302"/>
                  </a:cubicBezTo>
                  <a:cubicBezTo>
                    <a:pt x="54989" y="27539"/>
                    <a:pt x="54999" y="27776"/>
                    <a:pt x="55010" y="28007"/>
                  </a:cubicBezTo>
                  <a:lnTo>
                    <a:pt x="55010" y="28007"/>
                  </a:lnTo>
                  <a:cubicBezTo>
                    <a:pt x="54822" y="27966"/>
                    <a:pt x="54635" y="27947"/>
                    <a:pt x="54436" y="27921"/>
                  </a:cubicBezTo>
                  <a:cubicBezTo>
                    <a:pt x="54186" y="27897"/>
                    <a:pt x="53912" y="27897"/>
                    <a:pt x="53650" y="27897"/>
                  </a:cubicBezTo>
                  <a:cubicBezTo>
                    <a:pt x="53114" y="27909"/>
                    <a:pt x="52579" y="27980"/>
                    <a:pt x="52067" y="28147"/>
                  </a:cubicBezTo>
                  <a:cubicBezTo>
                    <a:pt x="51555" y="28314"/>
                    <a:pt x="51078" y="28564"/>
                    <a:pt x="50662" y="28921"/>
                  </a:cubicBezTo>
                  <a:cubicBezTo>
                    <a:pt x="50245" y="29266"/>
                    <a:pt x="49912" y="29707"/>
                    <a:pt x="49662" y="30183"/>
                  </a:cubicBezTo>
                  <a:cubicBezTo>
                    <a:pt x="49412" y="30659"/>
                    <a:pt x="49245" y="31171"/>
                    <a:pt x="49138" y="31695"/>
                  </a:cubicBezTo>
                  <a:cubicBezTo>
                    <a:pt x="49078" y="31957"/>
                    <a:pt x="49054" y="32207"/>
                    <a:pt x="49019" y="32481"/>
                  </a:cubicBezTo>
                  <a:cubicBezTo>
                    <a:pt x="48995" y="32743"/>
                    <a:pt x="48971" y="33005"/>
                    <a:pt x="48971" y="33267"/>
                  </a:cubicBezTo>
                  <a:cubicBezTo>
                    <a:pt x="48971" y="33541"/>
                    <a:pt x="48971" y="33791"/>
                    <a:pt x="48995" y="34052"/>
                  </a:cubicBezTo>
                  <a:cubicBezTo>
                    <a:pt x="49007" y="34326"/>
                    <a:pt x="49019" y="34588"/>
                    <a:pt x="49054" y="34850"/>
                  </a:cubicBezTo>
                  <a:cubicBezTo>
                    <a:pt x="49063" y="35040"/>
                    <a:pt x="49093" y="35237"/>
                    <a:pt x="49117" y="35435"/>
                  </a:cubicBezTo>
                  <a:lnTo>
                    <a:pt x="49117" y="35435"/>
                  </a:lnTo>
                  <a:cubicBezTo>
                    <a:pt x="49046" y="35339"/>
                    <a:pt x="48973" y="35244"/>
                    <a:pt x="48900" y="35148"/>
                  </a:cubicBezTo>
                  <a:cubicBezTo>
                    <a:pt x="48638" y="34803"/>
                    <a:pt x="48352" y="34445"/>
                    <a:pt x="48054" y="34112"/>
                  </a:cubicBezTo>
                  <a:cubicBezTo>
                    <a:pt x="47459" y="33445"/>
                    <a:pt x="46816" y="32802"/>
                    <a:pt x="46137" y="32243"/>
                  </a:cubicBezTo>
                  <a:cubicBezTo>
                    <a:pt x="45447" y="31659"/>
                    <a:pt x="44685" y="31159"/>
                    <a:pt x="43875" y="30766"/>
                  </a:cubicBezTo>
                  <a:cubicBezTo>
                    <a:pt x="43042" y="30385"/>
                    <a:pt x="42149" y="30112"/>
                    <a:pt x="41208" y="30112"/>
                  </a:cubicBezTo>
                  <a:cubicBezTo>
                    <a:pt x="40732" y="30112"/>
                    <a:pt x="40268" y="30171"/>
                    <a:pt x="39827" y="30290"/>
                  </a:cubicBezTo>
                  <a:cubicBezTo>
                    <a:pt x="39375" y="30409"/>
                    <a:pt x="38946" y="30588"/>
                    <a:pt x="38541" y="30814"/>
                  </a:cubicBezTo>
                  <a:cubicBezTo>
                    <a:pt x="38136" y="31040"/>
                    <a:pt x="37755" y="31302"/>
                    <a:pt x="37410" y="31600"/>
                  </a:cubicBezTo>
                  <a:cubicBezTo>
                    <a:pt x="37065" y="31897"/>
                    <a:pt x="36743" y="32207"/>
                    <a:pt x="36446" y="32552"/>
                  </a:cubicBezTo>
                  <a:cubicBezTo>
                    <a:pt x="36148" y="32886"/>
                    <a:pt x="35874" y="33255"/>
                    <a:pt x="35612" y="33612"/>
                  </a:cubicBezTo>
                  <a:cubicBezTo>
                    <a:pt x="35493" y="33802"/>
                    <a:pt x="35362" y="33981"/>
                    <a:pt x="35243" y="34172"/>
                  </a:cubicBezTo>
                  <a:cubicBezTo>
                    <a:pt x="35124" y="34374"/>
                    <a:pt x="34981" y="34564"/>
                    <a:pt x="34886" y="34755"/>
                  </a:cubicBezTo>
                  <a:cubicBezTo>
                    <a:pt x="34660" y="35148"/>
                    <a:pt x="34445" y="35529"/>
                    <a:pt x="34243" y="35934"/>
                  </a:cubicBezTo>
                  <a:cubicBezTo>
                    <a:pt x="34154" y="36092"/>
                    <a:pt x="34065" y="36250"/>
                    <a:pt x="33989" y="36422"/>
                  </a:cubicBezTo>
                  <a:lnTo>
                    <a:pt x="33989" y="36422"/>
                  </a:lnTo>
                  <a:cubicBezTo>
                    <a:pt x="33956" y="36327"/>
                    <a:pt x="33922" y="36231"/>
                    <a:pt x="33886" y="36136"/>
                  </a:cubicBezTo>
                  <a:cubicBezTo>
                    <a:pt x="33755" y="35803"/>
                    <a:pt x="33600" y="35457"/>
                    <a:pt x="33457" y="35124"/>
                  </a:cubicBezTo>
                  <a:cubicBezTo>
                    <a:pt x="33136" y="34457"/>
                    <a:pt x="32767" y="33838"/>
                    <a:pt x="32338" y="33243"/>
                  </a:cubicBezTo>
                  <a:cubicBezTo>
                    <a:pt x="31909" y="32648"/>
                    <a:pt x="31397" y="32112"/>
                    <a:pt x="30802" y="31647"/>
                  </a:cubicBezTo>
                  <a:cubicBezTo>
                    <a:pt x="30207" y="31183"/>
                    <a:pt x="29540" y="30826"/>
                    <a:pt x="28814" y="30623"/>
                  </a:cubicBezTo>
                  <a:cubicBezTo>
                    <a:pt x="28457" y="30516"/>
                    <a:pt x="28076" y="30445"/>
                    <a:pt x="27707" y="30409"/>
                  </a:cubicBezTo>
                  <a:cubicBezTo>
                    <a:pt x="27522" y="30397"/>
                    <a:pt x="27337" y="30391"/>
                    <a:pt x="27151" y="30391"/>
                  </a:cubicBezTo>
                  <a:cubicBezTo>
                    <a:pt x="26965" y="30391"/>
                    <a:pt x="26778" y="30397"/>
                    <a:pt x="26587" y="30409"/>
                  </a:cubicBezTo>
                  <a:cubicBezTo>
                    <a:pt x="26218" y="30445"/>
                    <a:pt x="25849" y="30504"/>
                    <a:pt x="25492" y="30588"/>
                  </a:cubicBezTo>
                  <a:cubicBezTo>
                    <a:pt x="25135" y="30659"/>
                    <a:pt x="24778" y="30766"/>
                    <a:pt x="24432" y="30897"/>
                  </a:cubicBezTo>
                  <a:cubicBezTo>
                    <a:pt x="24087" y="31016"/>
                    <a:pt x="23754" y="31171"/>
                    <a:pt x="23420" y="31314"/>
                  </a:cubicBezTo>
                  <a:cubicBezTo>
                    <a:pt x="23254" y="31397"/>
                    <a:pt x="23099" y="31469"/>
                    <a:pt x="22932" y="31552"/>
                  </a:cubicBezTo>
                  <a:cubicBezTo>
                    <a:pt x="22765" y="31647"/>
                    <a:pt x="22623" y="31731"/>
                    <a:pt x="22456" y="31826"/>
                  </a:cubicBezTo>
                  <a:cubicBezTo>
                    <a:pt x="22146" y="32005"/>
                    <a:pt x="21825" y="32195"/>
                    <a:pt x="21527" y="32386"/>
                  </a:cubicBezTo>
                  <a:lnTo>
                    <a:pt x="21194" y="32629"/>
                  </a:lnTo>
                  <a:lnTo>
                    <a:pt x="21194" y="32629"/>
                  </a:lnTo>
                  <a:cubicBezTo>
                    <a:pt x="21191" y="32418"/>
                    <a:pt x="21169" y="32217"/>
                    <a:pt x="21158" y="32017"/>
                  </a:cubicBezTo>
                  <a:cubicBezTo>
                    <a:pt x="21134" y="31588"/>
                    <a:pt x="21039" y="31159"/>
                    <a:pt x="20920" y="30743"/>
                  </a:cubicBezTo>
                  <a:cubicBezTo>
                    <a:pt x="20789" y="30326"/>
                    <a:pt x="20610" y="29909"/>
                    <a:pt x="20384" y="29528"/>
                  </a:cubicBezTo>
                  <a:cubicBezTo>
                    <a:pt x="20158" y="29147"/>
                    <a:pt x="19884" y="28802"/>
                    <a:pt x="19551" y="28504"/>
                  </a:cubicBezTo>
                  <a:cubicBezTo>
                    <a:pt x="19229" y="28207"/>
                    <a:pt x="18848" y="27968"/>
                    <a:pt x="18467" y="27766"/>
                  </a:cubicBezTo>
                  <a:cubicBezTo>
                    <a:pt x="18074" y="27564"/>
                    <a:pt x="17658" y="27409"/>
                    <a:pt x="17241" y="27302"/>
                  </a:cubicBezTo>
                  <a:cubicBezTo>
                    <a:pt x="16465" y="27091"/>
                    <a:pt x="15679" y="27015"/>
                    <a:pt x="14893" y="27015"/>
                  </a:cubicBezTo>
                  <a:cubicBezTo>
                    <a:pt x="14834" y="27015"/>
                    <a:pt x="14775" y="27015"/>
                    <a:pt x="14717" y="27016"/>
                  </a:cubicBezTo>
                  <a:cubicBezTo>
                    <a:pt x="14288" y="27016"/>
                    <a:pt x="13871" y="27052"/>
                    <a:pt x="13455" y="27087"/>
                  </a:cubicBezTo>
                  <a:cubicBezTo>
                    <a:pt x="13038" y="27135"/>
                    <a:pt x="12621" y="27194"/>
                    <a:pt x="12205" y="27266"/>
                  </a:cubicBezTo>
                  <a:cubicBezTo>
                    <a:pt x="12002" y="27314"/>
                    <a:pt x="11800" y="27349"/>
                    <a:pt x="11585" y="27385"/>
                  </a:cubicBezTo>
                  <a:cubicBezTo>
                    <a:pt x="11383" y="27433"/>
                    <a:pt x="11193" y="27480"/>
                    <a:pt x="10978" y="27528"/>
                  </a:cubicBezTo>
                  <a:cubicBezTo>
                    <a:pt x="10776" y="27564"/>
                    <a:pt x="10585" y="27623"/>
                    <a:pt x="10371" y="27671"/>
                  </a:cubicBezTo>
                  <a:cubicBezTo>
                    <a:pt x="10169" y="27730"/>
                    <a:pt x="9954" y="27778"/>
                    <a:pt x="9764" y="27837"/>
                  </a:cubicBezTo>
                  <a:cubicBezTo>
                    <a:pt x="9573" y="27897"/>
                    <a:pt x="9359" y="27956"/>
                    <a:pt x="9168" y="28016"/>
                  </a:cubicBezTo>
                  <a:cubicBezTo>
                    <a:pt x="8978" y="28076"/>
                    <a:pt x="8764" y="28135"/>
                    <a:pt x="8573" y="28195"/>
                  </a:cubicBezTo>
                  <a:cubicBezTo>
                    <a:pt x="8180" y="28314"/>
                    <a:pt x="7775" y="28445"/>
                    <a:pt x="7394" y="28576"/>
                  </a:cubicBezTo>
                  <a:cubicBezTo>
                    <a:pt x="7013" y="28730"/>
                    <a:pt x="6621" y="28861"/>
                    <a:pt x="6228" y="29016"/>
                  </a:cubicBezTo>
                  <a:cubicBezTo>
                    <a:pt x="6136" y="29050"/>
                    <a:pt x="6044" y="29086"/>
                    <a:pt x="5952" y="29122"/>
                  </a:cubicBezTo>
                  <a:lnTo>
                    <a:pt x="5952" y="29122"/>
                  </a:lnTo>
                  <a:cubicBezTo>
                    <a:pt x="6009" y="29036"/>
                    <a:pt x="6065" y="28949"/>
                    <a:pt x="6120" y="28861"/>
                  </a:cubicBezTo>
                  <a:cubicBezTo>
                    <a:pt x="6335" y="28504"/>
                    <a:pt x="6561" y="28147"/>
                    <a:pt x="6752" y="27778"/>
                  </a:cubicBezTo>
                  <a:cubicBezTo>
                    <a:pt x="7156" y="27028"/>
                    <a:pt x="7514" y="26278"/>
                    <a:pt x="7799" y="25480"/>
                  </a:cubicBezTo>
                  <a:cubicBezTo>
                    <a:pt x="8073" y="24694"/>
                    <a:pt x="8299" y="23885"/>
                    <a:pt x="8406" y="23027"/>
                  </a:cubicBezTo>
                  <a:cubicBezTo>
                    <a:pt x="8514" y="22194"/>
                    <a:pt x="8478" y="21313"/>
                    <a:pt x="8240" y="20479"/>
                  </a:cubicBezTo>
                  <a:cubicBezTo>
                    <a:pt x="8002" y="19646"/>
                    <a:pt x="7561" y="18872"/>
                    <a:pt x="6966" y="18253"/>
                  </a:cubicBezTo>
                  <a:cubicBezTo>
                    <a:pt x="6668" y="17955"/>
                    <a:pt x="6335" y="17670"/>
                    <a:pt x="5978" y="17431"/>
                  </a:cubicBezTo>
                  <a:cubicBezTo>
                    <a:pt x="5632" y="17193"/>
                    <a:pt x="5251" y="16991"/>
                    <a:pt x="4882" y="16812"/>
                  </a:cubicBezTo>
                  <a:cubicBezTo>
                    <a:pt x="4680" y="16717"/>
                    <a:pt x="4489" y="16634"/>
                    <a:pt x="4299" y="16550"/>
                  </a:cubicBezTo>
                  <a:cubicBezTo>
                    <a:pt x="4108" y="16467"/>
                    <a:pt x="3894" y="16407"/>
                    <a:pt x="3704" y="16336"/>
                  </a:cubicBezTo>
                  <a:cubicBezTo>
                    <a:pt x="3513" y="16253"/>
                    <a:pt x="3299" y="16193"/>
                    <a:pt x="3108" y="16134"/>
                  </a:cubicBezTo>
                  <a:cubicBezTo>
                    <a:pt x="2906" y="16074"/>
                    <a:pt x="2703" y="16015"/>
                    <a:pt x="2501" y="15979"/>
                  </a:cubicBezTo>
                  <a:cubicBezTo>
                    <a:pt x="2364" y="15948"/>
                    <a:pt x="2237" y="15918"/>
                    <a:pt x="2111" y="15888"/>
                  </a:cubicBezTo>
                  <a:lnTo>
                    <a:pt x="2111" y="15888"/>
                  </a:lnTo>
                  <a:cubicBezTo>
                    <a:pt x="2200" y="15882"/>
                    <a:pt x="2290" y="15877"/>
                    <a:pt x="2382" y="15872"/>
                  </a:cubicBezTo>
                  <a:cubicBezTo>
                    <a:pt x="3168" y="15812"/>
                    <a:pt x="3954" y="15705"/>
                    <a:pt x="4751" y="15574"/>
                  </a:cubicBezTo>
                  <a:cubicBezTo>
                    <a:pt x="5537" y="15419"/>
                    <a:pt x="6311" y="15241"/>
                    <a:pt x="7073" y="14979"/>
                  </a:cubicBezTo>
                  <a:cubicBezTo>
                    <a:pt x="7811" y="14705"/>
                    <a:pt x="8561" y="14371"/>
                    <a:pt x="9192" y="13871"/>
                  </a:cubicBezTo>
                  <a:cubicBezTo>
                    <a:pt x="9526" y="13633"/>
                    <a:pt x="9823" y="13359"/>
                    <a:pt x="10061" y="13026"/>
                  </a:cubicBezTo>
                  <a:cubicBezTo>
                    <a:pt x="10300" y="12705"/>
                    <a:pt x="10490" y="12324"/>
                    <a:pt x="10609" y="11943"/>
                  </a:cubicBezTo>
                  <a:cubicBezTo>
                    <a:pt x="10740" y="11538"/>
                    <a:pt x="10788" y="11133"/>
                    <a:pt x="10776" y="10740"/>
                  </a:cubicBezTo>
                  <a:cubicBezTo>
                    <a:pt x="10776" y="10335"/>
                    <a:pt x="10692" y="9930"/>
                    <a:pt x="10597" y="9549"/>
                  </a:cubicBezTo>
                  <a:cubicBezTo>
                    <a:pt x="10383" y="8776"/>
                    <a:pt x="10038" y="8061"/>
                    <a:pt x="9645" y="7371"/>
                  </a:cubicBezTo>
                  <a:cubicBezTo>
                    <a:pt x="9252" y="6728"/>
                    <a:pt x="8823" y="6120"/>
                    <a:pt x="8359" y="5525"/>
                  </a:cubicBezTo>
                  <a:lnTo>
                    <a:pt x="8359" y="5525"/>
                  </a:lnTo>
                  <a:cubicBezTo>
                    <a:pt x="9014" y="5870"/>
                    <a:pt x="9680" y="6180"/>
                    <a:pt x="10383" y="6454"/>
                  </a:cubicBezTo>
                  <a:cubicBezTo>
                    <a:pt x="11097" y="6752"/>
                    <a:pt x="11847" y="7002"/>
                    <a:pt x="12597" y="7204"/>
                  </a:cubicBezTo>
                  <a:cubicBezTo>
                    <a:pt x="13359" y="7418"/>
                    <a:pt x="14133" y="7597"/>
                    <a:pt x="14907" y="7704"/>
                  </a:cubicBezTo>
                  <a:cubicBezTo>
                    <a:pt x="15566" y="7785"/>
                    <a:pt x="16233" y="7840"/>
                    <a:pt x="16908" y="7840"/>
                  </a:cubicBezTo>
                  <a:cubicBezTo>
                    <a:pt x="17027" y="7840"/>
                    <a:pt x="17146" y="7839"/>
                    <a:pt x="17265" y="7835"/>
                  </a:cubicBezTo>
                  <a:cubicBezTo>
                    <a:pt x="18051" y="7799"/>
                    <a:pt x="18836" y="7704"/>
                    <a:pt x="19610" y="7490"/>
                  </a:cubicBezTo>
                  <a:cubicBezTo>
                    <a:pt x="20372" y="7287"/>
                    <a:pt x="21110" y="6966"/>
                    <a:pt x="21789" y="6537"/>
                  </a:cubicBezTo>
                  <a:cubicBezTo>
                    <a:pt x="22111" y="6335"/>
                    <a:pt x="22444" y="6097"/>
                    <a:pt x="22742" y="5823"/>
                  </a:cubicBezTo>
                  <a:cubicBezTo>
                    <a:pt x="23039" y="5561"/>
                    <a:pt x="23337" y="5275"/>
                    <a:pt x="23587" y="4977"/>
                  </a:cubicBezTo>
                  <a:cubicBezTo>
                    <a:pt x="23837" y="4680"/>
                    <a:pt x="24075" y="4346"/>
                    <a:pt x="24301" y="4025"/>
                  </a:cubicBezTo>
                  <a:cubicBezTo>
                    <a:pt x="24473" y="3772"/>
                    <a:pt x="24617" y="3519"/>
                    <a:pt x="24760" y="3255"/>
                  </a:cubicBezTo>
                  <a:lnTo>
                    <a:pt x="24760" y="3255"/>
                  </a:lnTo>
                  <a:cubicBezTo>
                    <a:pt x="24996" y="3559"/>
                    <a:pt x="25246" y="3841"/>
                    <a:pt x="25504" y="4108"/>
                  </a:cubicBezTo>
                  <a:cubicBezTo>
                    <a:pt x="25837" y="4454"/>
                    <a:pt x="26171" y="4787"/>
                    <a:pt x="26552" y="5085"/>
                  </a:cubicBezTo>
                  <a:cubicBezTo>
                    <a:pt x="27278" y="5680"/>
                    <a:pt x="28076" y="6192"/>
                    <a:pt x="28945" y="6597"/>
                  </a:cubicBezTo>
                  <a:cubicBezTo>
                    <a:pt x="29802" y="7002"/>
                    <a:pt x="30743" y="7263"/>
                    <a:pt x="31695" y="7371"/>
                  </a:cubicBezTo>
                  <a:cubicBezTo>
                    <a:pt x="32025" y="7408"/>
                    <a:pt x="32356" y="7426"/>
                    <a:pt x="32687" y="7426"/>
                  </a:cubicBezTo>
                  <a:cubicBezTo>
                    <a:pt x="33312" y="7426"/>
                    <a:pt x="33938" y="7360"/>
                    <a:pt x="34553" y="7228"/>
                  </a:cubicBezTo>
                  <a:cubicBezTo>
                    <a:pt x="35493" y="7025"/>
                    <a:pt x="36386" y="6692"/>
                    <a:pt x="37232" y="6251"/>
                  </a:cubicBezTo>
                  <a:cubicBezTo>
                    <a:pt x="37660" y="6037"/>
                    <a:pt x="38065" y="5799"/>
                    <a:pt x="38470" y="5537"/>
                  </a:cubicBezTo>
                  <a:cubicBezTo>
                    <a:pt x="38875" y="5287"/>
                    <a:pt x="39256" y="5001"/>
                    <a:pt x="39625" y="4727"/>
                  </a:cubicBezTo>
                  <a:cubicBezTo>
                    <a:pt x="39803" y="4573"/>
                    <a:pt x="40006" y="4430"/>
                    <a:pt x="40184" y="4275"/>
                  </a:cubicBezTo>
                  <a:cubicBezTo>
                    <a:pt x="40363" y="4132"/>
                    <a:pt x="40541" y="3977"/>
                    <a:pt x="40720" y="3811"/>
                  </a:cubicBezTo>
                  <a:cubicBezTo>
                    <a:pt x="41077" y="3501"/>
                    <a:pt x="41411" y="3180"/>
                    <a:pt x="41744" y="2846"/>
                  </a:cubicBezTo>
                  <a:cubicBezTo>
                    <a:pt x="42065" y="2525"/>
                    <a:pt x="42399" y="2168"/>
                    <a:pt x="42708" y="1822"/>
                  </a:cubicBezTo>
                  <a:cubicBezTo>
                    <a:pt x="42863" y="1644"/>
                    <a:pt x="43018" y="1465"/>
                    <a:pt x="43173" y="1287"/>
                  </a:cubicBezTo>
                  <a:lnTo>
                    <a:pt x="43320" y="1107"/>
                  </a:lnTo>
                  <a:close/>
                  <a:moveTo>
                    <a:pt x="43578" y="1"/>
                  </a:moveTo>
                  <a:lnTo>
                    <a:pt x="43256" y="394"/>
                  </a:lnTo>
                  <a:lnTo>
                    <a:pt x="42816" y="929"/>
                  </a:lnTo>
                  <a:cubicBezTo>
                    <a:pt x="42661" y="1108"/>
                    <a:pt x="42506" y="1275"/>
                    <a:pt x="42351" y="1453"/>
                  </a:cubicBezTo>
                  <a:cubicBezTo>
                    <a:pt x="42054" y="1787"/>
                    <a:pt x="41744" y="2132"/>
                    <a:pt x="41411" y="2465"/>
                  </a:cubicBezTo>
                  <a:cubicBezTo>
                    <a:pt x="41089" y="2787"/>
                    <a:pt x="40756" y="3096"/>
                    <a:pt x="40422" y="3418"/>
                  </a:cubicBezTo>
                  <a:cubicBezTo>
                    <a:pt x="40256" y="3573"/>
                    <a:pt x="40077" y="3727"/>
                    <a:pt x="39899" y="3870"/>
                  </a:cubicBezTo>
                  <a:cubicBezTo>
                    <a:pt x="39720" y="4025"/>
                    <a:pt x="39541" y="4156"/>
                    <a:pt x="39363" y="4311"/>
                  </a:cubicBezTo>
                  <a:cubicBezTo>
                    <a:pt x="39006" y="4585"/>
                    <a:pt x="38636" y="4858"/>
                    <a:pt x="38244" y="5108"/>
                  </a:cubicBezTo>
                  <a:cubicBezTo>
                    <a:pt x="37863" y="5358"/>
                    <a:pt x="37458" y="5597"/>
                    <a:pt x="37053" y="5811"/>
                  </a:cubicBezTo>
                  <a:cubicBezTo>
                    <a:pt x="36231" y="6228"/>
                    <a:pt x="35386" y="6549"/>
                    <a:pt x="34493" y="6752"/>
                  </a:cubicBezTo>
                  <a:cubicBezTo>
                    <a:pt x="33898" y="6879"/>
                    <a:pt x="33297" y="6947"/>
                    <a:pt x="32695" y="6947"/>
                  </a:cubicBezTo>
                  <a:cubicBezTo>
                    <a:pt x="32394" y="6947"/>
                    <a:pt x="32092" y="6930"/>
                    <a:pt x="31790" y="6894"/>
                  </a:cubicBezTo>
                  <a:cubicBezTo>
                    <a:pt x="30874" y="6811"/>
                    <a:pt x="30004" y="6549"/>
                    <a:pt x="29171" y="6180"/>
                  </a:cubicBezTo>
                  <a:cubicBezTo>
                    <a:pt x="28338" y="5811"/>
                    <a:pt x="27540" y="5323"/>
                    <a:pt x="26825" y="4751"/>
                  </a:cubicBezTo>
                  <a:cubicBezTo>
                    <a:pt x="26468" y="4454"/>
                    <a:pt x="26135" y="4156"/>
                    <a:pt x="25802" y="3834"/>
                  </a:cubicBezTo>
                  <a:cubicBezTo>
                    <a:pt x="25480" y="3501"/>
                    <a:pt x="25159" y="3156"/>
                    <a:pt x="24897" y="2799"/>
                  </a:cubicBezTo>
                  <a:lnTo>
                    <a:pt x="24718" y="2561"/>
                  </a:lnTo>
                  <a:lnTo>
                    <a:pt x="24587" y="2834"/>
                  </a:lnTo>
                  <a:cubicBezTo>
                    <a:pt x="24408" y="3180"/>
                    <a:pt x="24230" y="3513"/>
                    <a:pt x="24016" y="3834"/>
                  </a:cubicBezTo>
                  <a:cubicBezTo>
                    <a:pt x="23813" y="4156"/>
                    <a:pt x="23587" y="4454"/>
                    <a:pt x="23337" y="4751"/>
                  </a:cubicBezTo>
                  <a:cubicBezTo>
                    <a:pt x="23075" y="5049"/>
                    <a:pt x="22813" y="5323"/>
                    <a:pt x="22527" y="5573"/>
                  </a:cubicBezTo>
                  <a:cubicBezTo>
                    <a:pt x="22242" y="5835"/>
                    <a:pt x="21944" y="6061"/>
                    <a:pt x="21622" y="6275"/>
                  </a:cubicBezTo>
                  <a:cubicBezTo>
                    <a:pt x="20979" y="6704"/>
                    <a:pt x="20265" y="7002"/>
                    <a:pt x="19539" y="7228"/>
                  </a:cubicBezTo>
                  <a:cubicBezTo>
                    <a:pt x="18789" y="7430"/>
                    <a:pt x="18039" y="7561"/>
                    <a:pt x="17265" y="7597"/>
                  </a:cubicBezTo>
                  <a:cubicBezTo>
                    <a:pt x="17039" y="7611"/>
                    <a:pt x="16813" y="7618"/>
                    <a:pt x="16587" y="7618"/>
                  </a:cubicBezTo>
                  <a:cubicBezTo>
                    <a:pt x="16039" y="7618"/>
                    <a:pt x="15491" y="7577"/>
                    <a:pt x="14943" y="7502"/>
                  </a:cubicBezTo>
                  <a:cubicBezTo>
                    <a:pt x="14169" y="7406"/>
                    <a:pt x="13407" y="7252"/>
                    <a:pt x="12645" y="7061"/>
                  </a:cubicBezTo>
                  <a:cubicBezTo>
                    <a:pt x="11883" y="6847"/>
                    <a:pt x="11145" y="6609"/>
                    <a:pt x="10419" y="6347"/>
                  </a:cubicBezTo>
                  <a:cubicBezTo>
                    <a:pt x="9680" y="6061"/>
                    <a:pt x="8954" y="5763"/>
                    <a:pt x="8276" y="5406"/>
                  </a:cubicBezTo>
                  <a:lnTo>
                    <a:pt x="8204" y="5358"/>
                  </a:lnTo>
                  <a:lnTo>
                    <a:pt x="8204" y="5358"/>
                  </a:lnTo>
                  <a:lnTo>
                    <a:pt x="8276" y="5466"/>
                  </a:lnTo>
                  <a:cubicBezTo>
                    <a:pt x="8752" y="6097"/>
                    <a:pt x="9192" y="6752"/>
                    <a:pt x="9585" y="7430"/>
                  </a:cubicBezTo>
                  <a:cubicBezTo>
                    <a:pt x="9966" y="8121"/>
                    <a:pt x="10300" y="8835"/>
                    <a:pt x="10490" y="9585"/>
                  </a:cubicBezTo>
                  <a:cubicBezTo>
                    <a:pt x="10585" y="9966"/>
                    <a:pt x="10645" y="10347"/>
                    <a:pt x="10645" y="10740"/>
                  </a:cubicBezTo>
                  <a:cubicBezTo>
                    <a:pt x="10657" y="11121"/>
                    <a:pt x="10597" y="11514"/>
                    <a:pt x="10478" y="11871"/>
                  </a:cubicBezTo>
                  <a:cubicBezTo>
                    <a:pt x="10359" y="12240"/>
                    <a:pt x="10181" y="12586"/>
                    <a:pt x="9942" y="12883"/>
                  </a:cubicBezTo>
                  <a:cubicBezTo>
                    <a:pt x="9704" y="13181"/>
                    <a:pt x="9419" y="13443"/>
                    <a:pt x="9109" y="13669"/>
                  </a:cubicBezTo>
                  <a:cubicBezTo>
                    <a:pt x="8502" y="14110"/>
                    <a:pt x="7764" y="14443"/>
                    <a:pt x="7037" y="14693"/>
                  </a:cubicBezTo>
                  <a:cubicBezTo>
                    <a:pt x="6299" y="14955"/>
                    <a:pt x="5537" y="15110"/>
                    <a:pt x="4763" y="15253"/>
                  </a:cubicBezTo>
                  <a:cubicBezTo>
                    <a:pt x="3989" y="15372"/>
                    <a:pt x="3215" y="15455"/>
                    <a:pt x="2430" y="15503"/>
                  </a:cubicBezTo>
                  <a:cubicBezTo>
                    <a:pt x="2037" y="15526"/>
                    <a:pt x="1632" y="15550"/>
                    <a:pt x="1251" y="15550"/>
                  </a:cubicBezTo>
                  <a:cubicBezTo>
                    <a:pt x="846" y="15550"/>
                    <a:pt x="465" y="15550"/>
                    <a:pt x="72" y="15526"/>
                  </a:cubicBezTo>
                  <a:lnTo>
                    <a:pt x="69" y="15567"/>
                  </a:lnTo>
                  <a:lnTo>
                    <a:pt x="69" y="15567"/>
                  </a:lnTo>
                  <a:lnTo>
                    <a:pt x="24" y="15562"/>
                  </a:lnTo>
                  <a:lnTo>
                    <a:pt x="1" y="15931"/>
                  </a:lnTo>
                  <a:cubicBezTo>
                    <a:pt x="109" y="15934"/>
                    <a:pt x="215" y="15937"/>
                    <a:pt x="321" y="15938"/>
                  </a:cubicBezTo>
                  <a:lnTo>
                    <a:pt x="321" y="15938"/>
                  </a:lnTo>
                  <a:lnTo>
                    <a:pt x="656" y="15991"/>
                  </a:lnTo>
                  <a:lnTo>
                    <a:pt x="1263" y="16098"/>
                  </a:lnTo>
                  <a:cubicBezTo>
                    <a:pt x="1453" y="16122"/>
                    <a:pt x="1668" y="16169"/>
                    <a:pt x="1858" y="16217"/>
                  </a:cubicBezTo>
                  <a:cubicBezTo>
                    <a:pt x="2049" y="16253"/>
                    <a:pt x="2263" y="16300"/>
                    <a:pt x="2453" y="16348"/>
                  </a:cubicBezTo>
                  <a:lnTo>
                    <a:pt x="3049" y="16515"/>
                  </a:lnTo>
                  <a:cubicBezTo>
                    <a:pt x="3239" y="16586"/>
                    <a:pt x="3442" y="16634"/>
                    <a:pt x="3632" y="16705"/>
                  </a:cubicBezTo>
                  <a:cubicBezTo>
                    <a:pt x="3823" y="16777"/>
                    <a:pt x="4013" y="16848"/>
                    <a:pt x="4192" y="16931"/>
                  </a:cubicBezTo>
                  <a:cubicBezTo>
                    <a:pt x="4394" y="17003"/>
                    <a:pt x="4573" y="17086"/>
                    <a:pt x="4751" y="17181"/>
                  </a:cubicBezTo>
                  <a:cubicBezTo>
                    <a:pt x="5108" y="17360"/>
                    <a:pt x="5466" y="17550"/>
                    <a:pt x="5787" y="17789"/>
                  </a:cubicBezTo>
                  <a:cubicBezTo>
                    <a:pt x="6120" y="18027"/>
                    <a:pt x="6430" y="18289"/>
                    <a:pt x="6692" y="18562"/>
                  </a:cubicBezTo>
                  <a:cubicBezTo>
                    <a:pt x="7252" y="19146"/>
                    <a:pt x="7633" y="19848"/>
                    <a:pt x="7847" y="20610"/>
                  </a:cubicBezTo>
                  <a:cubicBezTo>
                    <a:pt x="8049" y="21360"/>
                    <a:pt x="8085" y="22182"/>
                    <a:pt x="7978" y="22968"/>
                  </a:cubicBezTo>
                  <a:cubicBezTo>
                    <a:pt x="7883" y="23765"/>
                    <a:pt x="7668" y="24551"/>
                    <a:pt x="7383" y="25313"/>
                  </a:cubicBezTo>
                  <a:cubicBezTo>
                    <a:pt x="7097" y="26063"/>
                    <a:pt x="6752" y="26802"/>
                    <a:pt x="6359" y="27516"/>
                  </a:cubicBezTo>
                  <a:cubicBezTo>
                    <a:pt x="6156" y="27873"/>
                    <a:pt x="5954" y="28207"/>
                    <a:pt x="5728" y="28552"/>
                  </a:cubicBezTo>
                  <a:cubicBezTo>
                    <a:pt x="5548" y="28859"/>
                    <a:pt x="5339" y="29166"/>
                    <a:pt x="5128" y="29448"/>
                  </a:cubicBezTo>
                  <a:lnTo>
                    <a:pt x="5128" y="29448"/>
                  </a:lnTo>
                  <a:cubicBezTo>
                    <a:pt x="5110" y="29455"/>
                    <a:pt x="5091" y="29462"/>
                    <a:pt x="5073" y="29469"/>
                  </a:cubicBezTo>
                  <a:lnTo>
                    <a:pt x="5093" y="29495"/>
                  </a:lnTo>
                  <a:lnTo>
                    <a:pt x="5093" y="29495"/>
                  </a:lnTo>
                  <a:cubicBezTo>
                    <a:pt x="5078" y="29514"/>
                    <a:pt x="5063" y="29533"/>
                    <a:pt x="5049" y="29552"/>
                  </a:cubicBezTo>
                  <a:lnTo>
                    <a:pt x="4430" y="30338"/>
                  </a:lnTo>
                  <a:lnTo>
                    <a:pt x="5358" y="29981"/>
                  </a:lnTo>
                  <a:cubicBezTo>
                    <a:pt x="5739" y="29838"/>
                    <a:pt x="6120" y="29671"/>
                    <a:pt x="6501" y="29540"/>
                  </a:cubicBezTo>
                  <a:cubicBezTo>
                    <a:pt x="6894" y="29385"/>
                    <a:pt x="7275" y="29254"/>
                    <a:pt x="7668" y="29123"/>
                  </a:cubicBezTo>
                  <a:cubicBezTo>
                    <a:pt x="8049" y="29004"/>
                    <a:pt x="8442" y="28861"/>
                    <a:pt x="8823" y="28742"/>
                  </a:cubicBezTo>
                  <a:lnTo>
                    <a:pt x="9407" y="28564"/>
                  </a:lnTo>
                  <a:cubicBezTo>
                    <a:pt x="9609" y="28504"/>
                    <a:pt x="9811" y="28445"/>
                    <a:pt x="10002" y="28409"/>
                  </a:cubicBezTo>
                  <a:cubicBezTo>
                    <a:pt x="10192" y="28361"/>
                    <a:pt x="10407" y="28302"/>
                    <a:pt x="10597" y="28254"/>
                  </a:cubicBezTo>
                  <a:cubicBezTo>
                    <a:pt x="10788" y="28207"/>
                    <a:pt x="11002" y="28171"/>
                    <a:pt x="11193" y="28123"/>
                  </a:cubicBezTo>
                  <a:cubicBezTo>
                    <a:pt x="11383" y="28076"/>
                    <a:pt x="11597" y="28052"/>
                    <a:pt x="11788" y="28004"/>
                  </a:cubicBezTo>
                  <a:cubicBezTo>
                    <a:pt x="11978" y="27968"/>
                    <a:pt x="12193" y="27933"/>
                    <a:pt x="12383" y="27897"/>
                  </a:cubicBezTo>
                  <a:cubicBezTo>
                    <a:pt x="12788" y="27826"/>
                    <a:pt x="13181" y="27778"/>
                    <a:pt x="13586" y="27730"/>
                  </a:cubicBezTo>
                  <a:cubicBezTo>
                    <a:pt x="13991" y="27695"/>
                    <a:pt x="14395" y="27659"/>
                    <a:pt x="14788" y="27659"/>
                  </a:cubicBezTo>
                  <a:cubicBezTo>
                    <a:pt x="14845" y="27658"/>
                    <a:pt x="14901" y="27658"/>
                    <a:pt x="14957" y="27658"/>
                  </a:cubicBezTo>
                  <a:cubicBezTo>
                    <a:pt x="15709" y="27658"/>
                    <a:pt x="16449" y="27733"/>
                    <a:pt x="17158" y="27933"/>
                  </a:cubicBezTo>
                  <a:cubicBezTo>
                    <a:pt x="17908" y="28123"/>
                    <a:pt x="18622" y="28480"/>
                    <a:pt x="19182" y="29004"/>
                  </a:cubicBezTo>
                  <a:cubicBezTo>
                    <a:pt x="19455" y="29266"/>
                    <a:pt x="19706" y="29564"/>
                    <a:pt x="19896" y="29897"/>
                  </a:cubicBezTo>
                  <a:cubicBezTo>
                    <a:pt x="20087" y="30219"/>
                    <a:pt x="20241" y="30576"/>
                    <a:pt x="20360" y="30945"/>
                  </a:cubicBezTo>
                  <a:cubicBezTo>
                    <a:pt x="20468" y="31326"/>
                    <a:pt x="20539" y="31707"/>
                    <a:pt x="20563" y="32100"/>
                  </a:cubicBezTo>
                  <a:cubicBezTo>
                    <a:pt x="20587" y="32290"/>
                    <a:pt x="20587" y="32481"/>
                    <a:pt x="20587" y="32671"/>
                  </a:cubicBezTo>
                  <a:cubicBezTo>
                    <a:pt x="20587" y="32874"/>
                    <a:pt x="20587" y="33064"/>
                    <a:pt x="20551" y="33243"/>
                  </a:cubicBezTo>
                  <a:lnTo>
                    <a:pt x="20444" y="33981"/>
                  </a:lnTo>
                  <a:lnTo>
                    <a:pt x="21051" y="33552"/>
                  </a:lnTo>
                  <a:lnTo>
                    <a:pt x="21491" y="33243"/>
                  </a:lnTo>
                  <a:lnTo>
                    <a:pt x="21920" y="32945"/>
                  </a:lnTo>
                  <a:cubicBezTo>
                    <a:pt x="22218" y="32755"/>
                    <a:pt x="22515" y="32576"/>
                    <a:pt x="22813" y="32398"/>
                  </a:cubicBezTo>
                  <a:cubicBezTo>
                    <a:pt x="22968" y="32302"/>
                    <a:pt x="23123" y="32231"/>
                    <a:pt x="23277" y="32136"/>
                  </a:cubicBezTo>
                  <a:lnTo>
                    <a:pt x="23730" y="31897"/>
                  </a:lnTo>
                  <a:cubicBezTo>
                    <a:pt x="24051" y="31755"/>
                    <a:pt x="24361" y="31612"/>
                    <a:pt x="24682" y="31493"/>
                  </a:cubicBezTo>
                  <a:cubicBezTo>
                    <a:pt x="25016" y="31374"/>
                    <a:pt x="25337" y="31278"/>
                    <a:pt x="25671" y="31195"/>
                  </a:cubicBezTo>
                  <a:cubicBezTo>
                    <a:pt x="26016" y="31112"/>
                    <a:pt x="26337" y="31064"/>
                    <a:pt x="26683" y="31040"/>
                  </a:cubicBezTo>
                  <a:cubicBezTo>
                    <a:pt x="26855" y="31022"/>
                    <a:pt x="27025" y="31013"/>
                    <a:pt x="27193" y="31013"/>
                  </a:cubicBezTo>
                  <a:cubicBezTo>
                    <a:pt x="27361" y="31013"/>
                    <a:pt x="27528" y="31022"/>
                    <a:pt x="27695" y="31040"/>
                  </a:cubicBezTo>
                  <a:cubicBezTo>
                    <a:pt x="28016" y="31064"/>
                    <a:pt x="28349" y="31124"/>
                    <a:pt x="28671" y="31219"/>
                  </a:cubicBezTo>
                  <a:cubicBezTo>
                    <a:pt x="29314" y="31397"/>
                    <a:pt x="29921" y="31707"/>
                    <a:pt x="30457" y="32124"/>
                  </a:cubicBezTo>
                  <a:cubicBezTo>
                    <a:pt x="31016" y="32528"/>
                    <a:pt x="31469" y="33029"/>
                    <a:pt x="31886" y="33576"/>
                  </a:cubicBezTo>
                  <a:cubicBezTo>
                    <a:pt x="32302" y="34136"/>
                    <a:pt x="32660" y="34731"/>
                    <a:pt x="32957" y="35350"/>
                  </a:cubicBezTo>
                  <a:cubicBezTo>
                    <a:pt x="33112" y="35660"/>
                    <a:pt x="33255" y="35981"/>
                    <a:pt x="33374" y="36303"/>
                  </a:cubicBezTo>
                  <a:cubicBezTo>
                    <a:pt x="33494" y="36583"/>
                    <a:pt x="33580" y="36855"/>
                    <a:pt x="33661" y="37132"/>
                  </a:cubicBezTo>
                  <a:lnTo>
                    <a:pt x="33661" y="37132"/>
                  </a:lnTo>
                  <a:lnTo>
                    <a:pt x="33660" y="37136"/>
                  </a:lnTo>
                  <a:lnTo>
                    <a:pt x="33663" y="37136"/>
                  </a:lnTo>
                  <a:lnTo>
                    <a:pt x="33663" y="37136"/>
                  </a:lnTo>
                  <a:cubicBezTo>
                    <a:pt x="33678" y="37188"/>
                    <a:pt x="33692" y="37239"/>
                    <a:pt x="33707" y="37291"/>
                  </a:cubicBezTo>
                  <a:lnTo>
                    <a:pt x="33910" y="38089"/>
                  </a:lnTo>
                  <a:lnTo>
                    <a:pt x="34255" y="37327"/>
                  </a:lnTo>
                  <a:lnTo>
                    <a:pt x="34529" y="36731"/>
                  </a:lnTo>
                  <a:cubicBezTo>
                    <a:pt x="34612" y="36529"/>
                    <a:pt x="34719" y="36338"/>
                    <a:pt x="34803" y="36136"/>
                  </a:cubicBezTo>
                  <a:cubicBezTo>
                    <a:pt x="35005" y="35755"/>
                    <a:pt x="35196" y="35362"/>
                    <a:pt x="35422" y="34993"/>
                  </a:cubicBezTo>
                  <a:cubicBezTo>
                    <a:pt x="35541" y="34814"/>
                    <a:pt x="35660" y="34624"/>
                    <a:pt x="35755" y="34445"/>
                  </a:cubicBezTo>
                  <a:lnTo>
                    <a:pt x="36112" y="33910"/>
                  </a:lnTo>
                  <a:cubicBezTo>
                    <a:pt x="36374" y="33564"/>
                    <a:pt x="36624" y="33219"/>
                    <a:pt x="36910" y="32898"/>
                  </a:cubicBezTo>
                  <a:cubicBezTo>
                    <a:pt x="37184" y="32564"/>
                    <a:pt x="37482" y="32267"/>
                    <a:pt x="37815" y="31993"/>
                  </a:cubicBezTo>
                  <a:cubicBezTo>
                    <a:pt x="38124" y="31707"/>
                    <a:pt x="38470" y="31469"/>
                    <a:pt x="38839" y="31255"/>
                  </a:cubicBezTo>
                  <a:cubicBezTo>
                    <a:pt x="39565" y="30838"/>
                    <a:pt x="40387" y="30623"/>
                    <a:pt x="41220" y="30623"/>
                  </a:cubicBezTo>
                  <a:cubicBezTo>
                    <a:pt x="42054" y="30623"/>
                    <a:pt x="42887" y="30838"/>
                    <a:pt x="43661" y="31195"/>
                  </a:cubicBezTo>
                  <a:cubicBezTo>
                    <a:pt x="44435" y="31552"/>
                    <a:pt x="45161" y="32028"/>
                    <a:pt x="45840" y="32588"/>
                  </a:cubicBezTo>
                  <a:cubicBezTo>
                    <a:pt x="46506" y="33136"/>
                    <a:pt x="47126" y="33731"/>
                    <a:pt x="47709" y="34386"/>
                  </a:cubicBezTo>
                  <a:cubicBezTo>
                    <a:pt x="48007" y="34707"/>
                    <a:pt x="48292" y="35041"/>
                    <a:pt x="48554" y="35386"/>
                  </a:cubicBezTo>
                  <a:cubicBezTo>
                    <a:pt x="48794" y="35667"/>
                    <a:pt x="49024" y="35975"/>
                    <a:pt x="49237" y="36287"/>
                  </a:cubicBezTo>
                  <a:lnTo>
                    <a:pt x="49237" y="36287"/>
                  </a:lnTo>
                  <a:cubicBezTo>
                    <a:pt x="49244" y="36324"/>
                    <a:pt x="49250" y="36361"/>
                    <a:pt x="49257" y="36398"/>
                  </a:cubicBezTo>
                  <a:lnTo>
                    <a:pt x="49301" y="36381"/>
                  </a:lnTo>
                  <a:lnTo>
                    <a:pt x="49301" y="36381"/>
                  </a:lnTo>
                  <a:cubicBezTo>
                    <a:pt x="49310" y="36395"/>
                    <a:pt x="49319" y="36408"/>
                    <a:pt x="49328" y="36422"/>
                  </a:cubicBezTo>
                  <a:lnTo>
                    <a:pt x="49959" y="37362"/>
                  </a:lnTo>
                  <a:lnTo>
                    <a:pt x="49769" y="36255"/>
                  </a:lnTo>
                  <a:cubicBezTo>
                    <a:pt x="49721" y="36005"/>
                    <a:pt x="49662" y="35755"/>
                    <a:pt x="49626" y="35505"/>
                  </a:cubicBezTo>
                  <a:cubicBezTo>
                    <a:pt x="49590" y="35243"/>
                    <a:pt x="49554" y="34993"/>
                    <a:pt x="49531" y="34743"/>
                  </a:cubicBezTo>
                  <a:cubicBezTo>
                    <a:pt x="49495" y="34493"/>
                    <a:pt x="49483" y="34231"/>
                    <a:pt x="49471" y="33981"/>
                  </a:cubicBezTo>
                  <a:cubicBezTo>
                    <a:pt x="49447" y="33731"/>
                    <a:pt x="49447" y="33481"/>
                    <a:pt x="49447" y="33219"/>
                  </a:cubicBezTo>
                  <a:cubicBezTo>
                    <a:pt x="49447" y="32969"/>
                    <a:pt x="49471" y="32719"/>
                    <a:pt x="49483" y="32469"/>
                  </a:cubicBezTo>
                  <a:cubicBezTo>
                    <a:pt x="49507" y="32207"/>
                    <a:pt x="49543" y="31957"/>
                    <a:pt x="49590" y="31719"/>
                  </a:cubicBezTo>
                  <a:cubicBezTo>
                    <a:pt x="49674" y="31231"/>
                    <a:pt x="49828" y="30754"/>
                    <a:pt x="50043" y="30302"/>
                  </a:cubicBezTo>
                  <a:cubicBezTo>
                    <a:pt x="50269" y="29861"/>
                    <a:pt x="50567" y="29457"/>
                    <a:pt x="50936" y="29147"/>
                  </a:cubicBezTo>
                  <a:cubicBezTo>
                    <a:pt x="51317" y="28838"/>
                    <a:pt x="51757" y="28576"/>
                    <a:pt x="52221" y="28433"/>
                  </a:cubicBezTo>
                  <a:cubicBezTo>
                    <a:pt x="52698" y="28266"/>
                    <a:pt x="53186" y="28195"/>
                    <a:pt x="53698" y="28183"/>
                  </a:cubicBezTo>
                  <a:cubicBezTo>
                    <a:pt x="53772" y="28175"/>
                    <a:pt x="53847" y="28173"/>
                    <a:pt x="53922" y="28173"/>
                  </a:cubicBezTo>
                  <a:cubicBezTo>
                    <a:pt x="54091" y="28173"/>
                    <a:pt x="54264" y="28186"/>
                    <a:pt x="54436" y="28195"/>
                  </a:cubicBezTo>
                  <a:cubicBezTo>
                    <a:pt x="54686" y="28207"/>
                    <a:pt x="54948" y="28242"/>
                    <a:pt x="55186" y="28302"/>
                  </a:cubicBezTo>
                  <a:lnTo>
                    <a:pt x="55400" y="28337"/>
                  </a:lnTo>
                  <a:lnTo>
                    <a:pt x="55389" y="28123"/>
                  </a:lnTo>
                  <a:cubicBezTo>
                    <a:pt x="55377" y="27837"/>
                    <a:pt x="55365" y="27540"/>
                    <a:pt x="55377" y="27242"/>
                  </a:cubicBezTo>
                  <a:cubicBezTo>
                    <a:pt x="55377" y="26944"/>
                    <a:pt x="55400" y="26647"/>
                    <a:pt x="55448" y="26361"/>
                  </a:cubicBezTo>
                  <a:cubicBezTo>
                    <a:pt x="55496" y="26075"/>
                    <a:pt x="55567" y="25778"/>
                    <a:pt x="55662" y="25516"/>
                  </a:cubicBezTo>
                  <a:cubicBezTo>
                    <a:pt x="55758" y="25230"/>
                    <a:pt x="55877" y="24968"/>
                    <a:pt x="56031" y="24730"/>
                  </a:cubicBezTo>
                  <a:cubicBezTo>
                    <a:pt x="56329" y="24230"/>
                    <a:pt x="56758" y="23837"/>
                    <a:pt x="57282" y="23563"/>
                  </a:cubicBezTo>
                  <a:cubicBezTo>
                    <a:pt x="57794" y="23301"/>
                    <a:pt x="58365" y="23146"/>
                    <a:pt x="58949" y="23075"/>
                  </a:cubicBezTo>
                  <a:cubicBezTo>
                    <a:pt x="59240" y="23039"/>
                    <a:pt x="59535" y="23024"/>
                    <a:pt x="59831" y="23024"/>
                  </a:cubicBezTo>
                  <a:cubicBezTo>
                    <a:pt x="60127" y="23024"/>
                    <a:pt x="60425" y="23039"/>
                    <a:pt x="60723" y="23063"/>
                  </a:cubicBezTo>
                  <a:cubicBezTo>
                    <a:pt x="61318" y="23123"/>
                    <a:pt x="61913" y="23206"/>
                    <a:pt x="62497" y="23337"/>
                  </a:cubicBezTo>
                  <a:cubicBezTo>
                    <a:pt x="63068" y="23480"/>
                    <a:pt x="63651" y="23635"/>
                    <a:pt x="64223" y="23825"/>
                  </a:cubicBezTo>
                  <a:cubicBezTo>
                    <a:pt x="64606" y="23947"/>
                    <a:pt x="64994" y="24081"/>
                    <a:pt x="65377" y="24229"/>
                  </a:cubicBezTo>
                  <a:lnTo>
                    <a:pt x="65377" y="24229"/>
                  </a:lnTo>
                  <a:cubicBezTo>
                    <a:pt x="65523" y="24326"/>
                    <a:pt x="65670" y="24422"/>
                    <a:pt x="65818" y="24516"/>
                  </a:cubicBezTo>
                  <a:lnTo>
                    <a:pt x="65870" y="24430"/>
                  </a:lnTo>
                  <a:lnTo>
                    <a:pt x="65870" y="24430"/>
                  </a:lnTo>
                  <a:cubicBezTo>
                    <a:pt x="65880" y="24435"/>
                    <a:pt x="65891" y="24439"/>
                    <a:pt x="65902" y="24444"/>
                  </a:cubicBezTo>
                  <a:lnTo>
                    <a:pt x="66009" y="24266"/>
                  </a:lnTo>
                  <a:cubicBezTo>
                    <a:pt x="65247" y="23789"/>
                    <a:pt x="64497" y="23254"/>
                    <a:pt x="63842" y="22646"/>
                  </a:cubicBezTo>
                  <a:cubicBezTo>
                    <a:pt x="63187" y="22039"/>
                    <a:pt x="62592" y="21337"/>
                    <a:pt x="62199" y="20527"/>
                  </a:cubicBezTo>
                  <a:cubicBezTo>
                    <a:pt x="61997" y="20122"/>
                    <a:pt x="61854" y="19694"/>
                    <a:pt x="61758" y="19265"/>
                  </a:cubicBezTo>
                  <a:cubicBezTo>
                    <a:pt x="61675" y="18836"/>
                    <a:pt x="61663" y="18384"/>
                    <a:pt x="61699" y="17943"/>
                  </a:cubicBezTo>
                  <a:cubicBezTo>
                    <a:pt x="61794" y="17062"/>
                    <a:pt x="62151" y="16205"/>
                    <a:pt x="62604" y="15443"/>
                  </a:cubicBezTo>
                  <a:cubicBezTo>
                    <a:pt x="63080" y="14669"/>
                    <a:pt x="63663" y="13979"/>
                    <a:pt x="64306" y="13348"/>
                  </a:cubicBezTo>
                  <a:cubicBezTo>
                    <a:pt x="64949" y="12705"/>
                    <a:pt x="65652" y="12121"/>
                    <a:pt x="66378" y="11585"/>
                  </a:cubicBezTo>
                  <a:cubicBezTo>
                    <a:pt x="67104" y="11050"/>
                    <a:pt x="67866" y="10550"/>
                    <a:pt x="68640" y="10085"/>
                  </a:cubicBezTo>
                  <a:cubicBezTo>
                    <a:pt x="69021" y="9859"/>
                    <a:pt x="69414" y="9633"/>
                    <a:pt x="69819" y="9418"/>
                  </a:cubicBezTo>
                  <a:cubicBezTo>
                    <a:pt x="70171" y="9226"/>
                    <a:pt x="70533" y="9034"/>
                    <a:pt x="70895" y="8860"/>
                  </a:cubicBezTo>
                  <a:lnTo>
                    <a:pt x="70895" y="8860"/>
                  </a:lnTo>
                  <a:lnTo>
                    <a:pt x="70902" y="8859"/>
                  </a:lnTo>
                  <a:lnTo>
                    <a:pt x="70902" y="8856"/>
                  </a:lnTo>
                  <a:lnTo>
                    <a:pt x="70902" y="8856"/>
                  </a:lnTo>
                  <a:cubicBezTo>
                    <a:pt x="70942" y="8837"/>
                    <a:pt x="70982" y="8818"/>
                    <a:pt x="71021" y="8799"/>
                  </a:cubicBezTo>
                  <a:lnTo>
                    <a:pt x="71617" y="8526"/>
                  </a:lnTo>
                  <a:lnTo>
                    <a:pt x="70950" y="8561"/>
                  </a:lnTo>
                  <a:lnTo>
                    <a:pt x="69759" y="8657"/>
                  </a:lnTo>
                  <a:cubicBezTo>
                    <a:pt x="69355" y="8680"/>
                    <a:pt x="68962" y="8692"/>
                    <a:pt x="68569" y="8716"/>
                  </a:cubicBezTo>
                  <a:cubicBezTo>
                    <a:pt x="68164" y="8728"/>
                    <a:pt x="67771" y="8728"/>
                    <a:pt x="67378" y="8728"/>
                  </a:cubicBezTo>
                  <a:cubicBezTo>
                    <a:pt x="67311" y="8732"/>
                    <a:pt x="67243" y="8733"/>
                    <a:pt x="67176" y="8733"/>
                  </a:cubicBezTo>
                  <a:cubicBezTo>
                    <a:pt x="67042" y="8733"/>
                    <a:pt x="66910" y="8728"/>
                    <a:pt x="66783" y="8728"/>
                  </a:cubicBezTo>
                  <a:lnTo>
                    <a:pt x="66188" y="8716"/>
                  </a:lnTo>
                  <a:cubicBezTo>
                    <a:pt x="65783" y="8692"/>
                    <a:pt x="65390" y="8657"/>
                    <a:pt x="64997" y="8633"/>
                  </a:cubicBezTo>
                  <a:cubicBezTo>
                    <a:pt x="64604" y="8609"/>
                    <a:pt x="64199" y="8561"/>
                    <a:pt x="63818" y="8526"/>
                  </a:cubicBezTo>
                  <a:lnTo>
                    <a:pt x="63235" y="8430"/>
                  </a:lnTo>
                  <a:lnTo>
                    <a:pt x="62937" y="8383"/>
                  </a:lnTo>
                  <a:lnTo>
                    <a:pt x="62639" y="8323"/>
                  </a:lnTo>
                  <a:lnTo>
                    <a:pt x="62056" y="8228"/>
                  </a:lnTo>
                  <a:lnTo>
                    <a:pt x="61473" y="8085"/>
                  </a:lnTo>
                  <a:cubicBezTo>
                    <a:pt x="61389" y="8061"/>
                    <a:pt x="61282" y="8049"/>
                    <a:pt x="61199" y="8014"/>
                  </a:cubicBezTo>
                  <a:lnTo>
                    <a:pt x="60913" y="7942"/>
                  </a:lnTo>
                  <a:cubicBezTo>
                    <a:pt x="60723" y="7883"/>
                    <a:pt x="60520" y="7835"/>
                    <a:pt x="60342" y="7775"/>
                  </a:cubicBezTo>
                  <a:lnTo>
                    <a:pt x="59782" y="7597"/>
                  </a:lnTo>
                  <a:lnTo>
                    <a:pt x="59234" y="7394"/>
                  </a:lnTo>
                  <a:cubicBezTo>
                    <a:pt x="59056" y="7311"/>
                    <a:pt x="58877" y="7228"/>
                    <a:pt x="58698" y="7144"/>
                  </a:cubicBezTo>
                  <a:cubicBezTo>
                    <a:pt x="58496" y="7073"/>
                    <a:pt x="58341" y="6990"/>
                    <a:pt x="58163" y="6894"/>
                  </a:cubicBezTo>
                  <a:lnTo>
                    <a:pt x="57889" y="6763"/>
                  </a:lnTo>
                  <a:lnTo>
                    <a:pt x="57639" y="6609"/>
                  </a:lnTo>
                  <a:cubicBezTo>
                    <a:pt x="57460" y="6525"/>
                    <a:pt x="57294" y="6418"/>
                    <a:pt x="57127" y="6311"/>
                  </a:cubicBezTo>
                  <a:cubicBezTo>
                    <a:pt x="56793" y="6109"/>
                    <a:pt x="56472" y="5870"/>
                    <a:pt x="56174" y="5632"/>
                  </a:cubicBezTo>
                  <a:cubicBezTo>
                    <a:pt x="55877" y="5382"/>
                    <a:pt x="55579" y="5108"/>
                    <a:pt x="55329" y="4823"/>
                  </a:cubicBezTo>
                  <a:cubicBezTo>
                    <a:pt x="55079" y="4549"/>
                    <a:pt x="54829" y="4251"/>
                    <a:pt x="54615" y="3918"/>
                  </a:cubicBezTo>
                  <a:cubicBezTo>
                    <a:pt x="54507" y="3763"/>
                    <a:pt x="54412" y="3596"/>
                    <a:pt x="54317" y="3430"/>
                  </a:cubicBezTo>
                  <a:cubicBezTo>
                    <a:pt x="54234" y="3263"/>
                    <a:pt x="54150" y="3072"/>
                    <a:pt x="54091" y="2930"/>
                  </a:cubicBezTo>
                  <a:lnTo>
                    <a:pt x="53996" y="2632"/>
                  </a:lnTo>
                  <a:lnTo>
                    <a:pt x="53734" y="2811"/>
                  </a:lnTo>
                  <a:lnTo>
                    <a:pt x="53067" y="3251"/>
                  </a:lnTo>
                  <a:cubicBezTo>
                    <a:pt x="52841" y="3406"/>
                    <a:pt x="52626" y="3537"/>
                    <a:pt x="52388" y="3668"/>
                  </a:cubicBezTo>
                  <a:cubicBezTo>
                    <a:pt x="52150" y="3799"/>
                    <a:pt x="51912" y="3918"/>
                    <a:pt x="51674" y="4037"/>
                  </a:cubicBezTo>
                  <a:cubicBezTo>
                    <a:pt x="51436" y="4156"/>
                    <a:pt x="51198" y="4263"/>
                    <a:pt x="50936" y="4358"/>
                  </a:cubicBezTo>
                  <a:cubicBezTo>
                    <a:pt x="50697" y="4442"/>
                    <a:pt x="50447" y="4513"/>
                    <a:pt x="50197" y="4596"/>
                  </a:cubicBezTo>
                  <a:cubicBezTo>
                    <a:pt x="49924" y="4656"/>
                    <a:pt x="49674" y="4716"/>
                    <a:pt x="49424" y="4739"/>
                  </a:cubicBezTo>
                  <a:cubicBezTo>
                    <a:pt x="49197" y="4771"/>
                    <a:pt x="48970" y="4786"/>
                    <a:pt x="48744" y="4786"/>
                  </a:cubicBezTo>
                  <a:cubicBezTo>
                    <a:pt x="48458" y="4786"/>
                    <a:pt x="48173" y="4762"/>
                    <a:pt x="47888" y="4716"/>
                  </a:cubicBezTo>
                  <a:cubicBezTo>
                    <a:pt x="47388" y="4620"/>
                    <a:pt x="46911" y="4442"/>
                    <a:pt x="46459" y="4168"/>
                  </a:cubicBezTo>
                  <a:cubicBezTo>
                    <a:pt x="46018" y="3918"/>
                    <a:pt x="45614" y="3573"/>
                    <a:pt x="45268" y="3192"/>
                  </a:cubicBezTo>
                  <a:cubicBezTo>
                    <a:pt x="44923" y="2799"/>
                    <a:pt x="44613" y="2370"/>
                    <a:pt x="44363" y="1906"/>
                  </a:cubicBezTo>
                  <a:cubicBezTo>
                    <a:pt x="44232" y="1691"/>
                    <a:pt x="44113" y="1453"/>
                    <a:pt x="44006" y="1215"/>
                  </a:cubicBezTo>
                  <a:cubicBezTo>
                    <a:pt x="43899" y="977"/>
                    <a:pt x="43792" y="715"/>
                    <a:pt x="43720" y="477"/>
                  </a:cubicBezTo>
                  <a:lnTo>
                    <a:pt x="4357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" name="Google Shape;2064;p24"/>
          <p:cNvSpPr/>
          <p:nvPr/>
        </p:nvSpPr>
        <p:spPr>
          <a:xfrm>
            <a:off x="6241559" y="1043142"/>
            <a:ext cx="2151478" cy="1908648"/>
          </a:xfrm>
          <a:custGeom>
            <a:avLst/>
            <a:gdLst/>
            <a:ahLst/>
            <a:cxnLst/>
            <a:rect l="l" t="t" r="r" b="b"/>
            <a:pathLst>
              <a:path w="35315" h="29888" extrusionOk="0">
                <a:moveTo>
                  <a:pt x="28040" y="29459"/>
                </a:moveTo>
                <a:lnTo>
                  <a:pt x="28040" y="29459"/>
                </a:lnTo>
                <a:cubicBezTo>
                  <a:pt x="28040" y="29459"/>
                  <a:pt x="28060" y="29459"/>
                  <a:pt x="28035" y="29468"/>
                </a:cubicBezTo>
                <a:lnTo>
                  <a:pt x="28035" y="29468"/>
                </a:lnTo>
                <a:cubicBezTo>
                  <a:pt x="28037" y="29466"/>
                  <a:pt x="28038" y="29463"/>
                  <a:pt x="28040" y="29459"/>
                </a:cubicBezTo>
                <a:close/>
                <a:moveTo>
                  <a:pt x="17722" y="595"/>
                </a:moveTo>
                <a:cubicBezTo>
                  <a:pt x="18909" y="595"/>
                  <a:pt x="20104" y="690"/>
                  <a:pt x="21277" y="884"/>
                </a:cubicBezTo>
                <a:cubicBezTo>
                  <a:pt x="22134" y="1027"/>
                  <a:pt x="22980" y="1218"/>
                  <a:pt x="23837" y="1456"/>
                </a:cubicBezTo>
                <a:cubicBezTo>
                  <a:pt x="24670" y="1718"/>
                  <a:pt x="25480" y="2015"/>
                  <a:pt x="26289" y="2373"/>
                </a:cubicBezTo>
                <a:cubicBezTo>
                  <a:pt x="27075" y="2730"/>
                  <a:pt x="27849" y="3158"/>
                  <a:pt x="28575" y="3623"/>
                </a:cubicBezTo>
                <a:cubicBezTo>
                  <a:pt x="29314" y="4099"/>
                  <a:pt x="29992" y="4635"/>
                  <a:pt x="30635" y="5206"/>
                </a:cubicBezTo>
                <a:cubicBezTo>
                  <a:pt x="31885" y="6373"/>
                  <a:pt x="32921" y="7790"/>
                  <a:pt x="33517" y="9350"/>
                </a:cubicBezTo>
                <a:cubicBezTo>
                  <a:pt x="33814" y="10135"/>
                  <a:pt x="33993" y="10945"/>
                  <a:pt x="34052" y="11755"/>
                </a:cubicBezTo>
                <a:cubicBezTo>
                  <a:pt x="34076" y="11969"/>
                  <a:pt x="34076" y="12171"/>
                  <a:pt x="34076" y="12374"/>
                </a:cubicBezTo>
                <a:lnTo>
                  <a:pt x="34076" y="12517"/>
                </a:lnTo>
                <a:lnTo>
                  <a:pt x="34076" y="12683"/>
                </a:lnTo>
                <a:lnTo>
                  <a:pt x="34076" y="12826"/>
                </a:lnTo>
                <a:lnTo>
                  <a:pt x="34052" y="12981"/>
                </a:lnTo>
                <a:cubicBezTo>
                  <a:pt x="34040" y="13386"/>
                  <a:pt x="33957" y="13791"/>
                  <a:pt x="33862" y="14184"/>
                </a:cubicBezTo>
                <a:cubicBezTo>
                  <a:pt x="33671" y="14981"/>
                  <a:pt x="33362" y="15731"/>
                  <a:pt x="32945" y="16446"/>
                </a:cubicBezTo>
                <a:cubicBezTo>
                  <a:pt x="32540" y="17160"/>
                  <a:pt x="32016" y="17827"/>
                  <a:pt x="31457" y="18446"/>
                </a:cubicBezTo>
                <a:cubicBezTo>
                  <a:pt x="30885" y="19053"/>
                  <a:pt x="30230" y="19601"/>
                  <a:pt x="29552" y="20089"/>
                </a:cubicBezTo>
                <a:cubicBezTo>
                  <a:pt x="28861" y="20601"/>
                  <a:pt x="28123" y="21030"/>
                  <a:pt x="27361" y="21423"/>
                </a:cubicBezTo>
                <a:cubicBezTo>
                  <a:pt x="26599" y="21804"/>
                  <a:pt x="25813" y="22149"/>
                  <a:pt x="24992" y="22435"/>
                </a:cubicBezTo>
                <a:cubicBezTo>
                  <a:pt x="24170" y="22708"/>
                  <a:pt x="23337" y="22947"/>
                  <a:pt x="22491" y="23125"/>
                </a:cubicBezTo>
                <a:lnTo>
                  <a:pt x="21920" y="23244"/>
                </a:lnTo>
                <a:lnTo>
                  <a:pt x="22158" y="23756"/>
                </a:lnTo>
                <a:cubicBezTo>
                  <a:pt x="22325" y="24101"/>
                  <a:pt x="22491" y="24411"/>
                  <a:pt x="22670" y="24721"/>
                </a:cubicBezTo>
                <a:cubicBezTo>
                  <a:pt x="22849" y="25030"/>
                  <a:pt x="23039" y="25328"/>
                  <a:pt x="23253" y="25625"/>
                </a:cubicBezTo>
                <a:cubicBezTo>
                  <a:pt x="23349" y="25780"/>
                  <a:pt x="23456" y="25911"/>
                  <a:pt x="23563" y="26066"/>
                </a:cubicBezTo>
                <a:cubicBezTo>
                  <a:pt x="23670" y="26197"/>
                  <a:pt x="23789" y="26340"/>
                  <a:pt x="23908" y="26483"/>
                </a:cubicBezTo>
                <a:cubicBezTo>
                  <a:pt x="24027" y="26614"/>
                  <a:pt x="24158" y="26757"/>
                  <a:pt x="24277" y="26876"/>
                </a:cubicBezTo>
                <a:lnTo>
                  <a:pt x="24468" y="27078"/>
                </a:lnTo>
                <a:lnTo>
                  <a:pt x="24670" y="27257"/>
                </a:lnTo>
                <a:cubicBezTo>
                  <a:pt x="25206" y="27733"/>
                  <a:pt x="25801" y="28126"/>
                  <a:pt x="26397" y="28507"/>
                </a:cubicBezTo>
                <a:cubicBezTo>
                  <a:pt x="26694" y="28685"/>
                  <a:pt x="26992" y="28864"/>
                  <a:pt x="27301" y="29019"/>
                </a:cubicBezTo>
                <a:cubicBezTo>
                  <a:pt x="27444" y="29102"/>
                  <a:pt x="27599" y="29185"/>
                  <a:pt x="27742" y="29281"/>
                </a:cubicBezTo>
                <a:cubicBezTo>
                  <a:pt x="27825" y="29316"/>
                  <a:pt x="27897" y="29364"/>
                  <a:pt x="27956" y="29412"/>
                </a:cubicBezTo>
                <a:cubicBezTo>
                  <a:pt x="27980" y="29435"/>
                  <a:pt x="28028" y="29471"/>
                  <a:pt x="28028" y="29471"/>
                </a:cubicBezTo>
                <a:cubicBezTo>
                  <a:pt x="28028" y="29471"/>
                  <a:pt x="28028" y="29471"/>
                  <a:pt x="28028" y="29471"/>
                </a:cubicBezTo>
                <a:lnTo>
                  <a:pt x="28028" y="29471"/>
                </a:lnTo>
                <a:cubicBezTo>
                  <a:pt x="28027" y="29471"/>
                  <a:pt x="28026" y="29472"/>
                  <a:pt x="28025" y="29472"/>
                </a:cubicBezTo>
                <a:lnTo>
                  <a:pt x="28025" y="29472"/>
                </a:lnTo>
                <a:cubicBezTo>
                  <a:pt x="27712" y="29555"/>
                  <a:pt x="27391" y="29590"/>
                  <a:pt x="27076" y="29590"/>
                </a:cubicBezTo>
                <a:cubicBezTo>
                  <a:pt x="26853" y="29590"/>
                  <a:pt x="26632" y="29572"/>
                  <a:pt x="26420" y="29543"/>
                </a:cubicBezTo>
                <a:cubicBezTo>
                  <a:pt x="26135" y="29519"/>
                  <a:pt x="25873" y="29471"/>
                  <a:pt x="25587" y="29412"/>
                </a:cubicBezTo>
                <a:cubicBezTo>
                  <a:pt x="25325" y="29364"/>
                  <a:pt x="25039" y="29293"/>
                  <a:pt x="24765" y="29233"/>
                </a:cubicBezTo>
                <a:cubicBezTo>
                  <a:pt x="24218" y="29102"/>
                  <a:pt x="23682" y="28935"/>
                  <a:pt x="23182" y="28721"/>
                </a:cubicBezTo>
                <a:cubicBezTo>
                  <a:pt x="22920" y="28626"/>
                  <a:pt x="22670" y="28507"/>
                  <a:pt x="22432" y="28388"/>
                </a:cubicBezTo>
                <a:lnTo>
                  <a:pt x="22253" y="28292"/>
                </a:lnTo>
                <a:lnTo>
                  <a:pt x="22075" y="28185"/>
                </a:lnTo>
                <a:cubicBezTo>
                  <a:pt x="21956" y="28114"/>
                  <a:pt x="21837" y="28054"/>
                  <a:pt x="21717" y="27983"/>
                </a:cubicBezTo>
                <a:cubicBezTo>
                  <a:pt x="21479" y="27828"/>
                  <a:pt x="21241" y="27685"/>
                  <a:pt x="21015" y="27519"/>
                </a:cubicBezTo>
                <a:cubicBezTo>
                  <a:pt x="20777" y="27376"/>
                  <a:pt x="20574" y="27197"/>
                  <a:pt x="20348" y="27030"/>
                </a:cubicBezTo>
                <a:cubicBezTo>
                  <a:pt x="20122" y="26864"/>
                  <a:pt x="19920" y="26685"/>
                  <a:pt x="19705" y="26507"/>
                </a:cubicBezTo>
                <a:cubicBezTo>
                  <a:pt x="19503" y="26328"/>
                  <a:pt x="19289" y="26137"/>
                  <a:pt x="19098" y="25947"/>
                </a:cubicBezTo>
                <a:cubicBezTo>
                  <a:pt x="18908" y="25745"/>
                  <a:pt x="18717" y="25554"/>
                  <a:pt x="18538" y="25352"/>
                </a:cubicBezTo>
                <a:lnTo>
                  <a:pt x="18265" y="25030"/>
                </a:lnTo>
                <a:lnTo>
                  <a:pt x="18134" y="24887"/>
                </a:lnTo>
                <a:lnTo>
                  <a:pt x="18003" y="24721"/>
                </a:lnTo>
                <a:cubicBezTo>
                  <a:pt x="17836" y="24518"/>
                  <a:pt x="17669" y="24292"/>
                  <a:pt x="17503" y="24066"/>
                </a:cubicBezTo>
                <a:cubicBezTo>
                  <a:pt x="17348" y="23840"/>
                  <a:pt x="17193" y="23625"/>
                  <a:pt x="17050" y="23387"/>
                </a:cubicBezTo>
                <a:lnTo>
                  <a:pt x="16895" y="23149"/>
                </a:lnTo>
                <a:lnTo>
                  <a:pt x="16598" y="23113"/>
                </a:lnTo>
                <a:cubicBezTo>
                  <a:pt x="15741" y="23030"/>
                  <a:pt x="14883" y="22887"/>
                  <a:pt x="14038" y="22708"/>
                </a:cubicBezTo>
                <a:cubicBezTo>
                  <a:pt x="13204" y="22554"/>
                  <a:pt x="12371" y="22327"/>
                  <a:pt x="11550" y="22054"/>
                </a:cubicBezTo>
                <a:cubicBezTo>
                  <a:pt x="9930" y="21506"/>
                  <a:pt x="8371" y="20792"/>
                  <a:pt x="6954" y="19875"/>
                </a:cubicBezTo>
                <a:cubicBezTo>
                  <a:pt x="6239" y="19410"/>
                  <a:pt x="5573" y="18898"/>
                  <a:pt x="4965" y="18339"/>
                </a:cubicBezTo>
                <a:cubicBezTo>
                  <a:pt x="4346" y="17779"/>
                  <a:pt x="3787" y="17160"/>
                  <a:pt x="3310" y="16493"/>
                </a:cubicBezTo>
                <a:cubicBezTo>
                  <a:pt x="2346" y="15172"/>
                  <a:pt x="1715" y="13624"/>
                  <a:pt x="1608" y="12017"/>
                </a:cubicBezTo>
                <a:cubicBezTo>
                  <a:pt x="1572" y="11207"/>
                  <a:pt x="1644" y="10385"/>
                  <a:pt x="1846" y="9612"/>
                </a:cubicBezTo>
                <a:cubicBezTo>
                  <a:pt x="2060" y="8838"/>
                  <a:pt x="2382" y="8088"/>
                  <a:pt x="2822" y="7385"/>
                </a:cubicBezTo>
                <a:cubicBezTo>
                  <a:pt x="3679" y="5980"/>
                  <a:pt x="4918" y="4790"/>
                  <a:pt x="6335" y="3861"/>
                </a:cubicBezTo>
                <a:cubicBezTo>
                  <a:pt x="7025" y="3385"/>
                  <a:pt x="7775" y="2944"/>
                  <a:pt x="8549" y="2587"/>
                </a:cubicBezTo>
                <a:cubicBezTo>
                  <a:pt x="9323" y="2218"/>
                  <a:pt x="10121" y="1908"/>
                  <a:pt x="10942" y="1634"/>
                </a:cubicBezTo>
                <a:cubicBezTo>
                  <a:pt x="12585" y="1099"/>
                  <a:pt x="14312" y="789"/>
                  <a:pt x="16050" y="658"/>
                </a:cubicBezTo>
                <a:cubicBezTo>
                  <a:pt x="16603" y="616"/>
                  <a:pt x="17162" y="595"/>
                  <a:pt x="17722" y="595"/>
                </a:cubicBezTo>
                <a:close/>
                <a:moveTo>
                  <a:pt x="16377" y="1"/>
                </a:moveTo>
                <a:cubicBezTo>
                  <a:pt x="16240" y="1"/>
                  <a:pt x="16103" y="1"/>
                  <a:pt x="15967" y="3"/>
                </a:cubicBezTo>
                <a:cubicBezTo>
                  <a:pt x="14181" y="39"/>
                  <a:pt x="12383" y="253"/>
                  <a:pt x="10633" y="706"/>
                </a:cubicBezTo>
                <a:cubicBezTo>
                  <a:pt x="8871" y="1146"/>
                  <a:pt x="7156" y="1837"/>
                  <a:pt x="5596" y="2801"/>
                </a:cubicBezTo>
                <a:cubicBezTo>
                  <a:pt x="4049" y="3766"/>
                  <a:pt x="2620" y="5040"/>
                  <a:pt x="1584" y="6623"/>
                </a:cubicBezTo>
                <a:cubicBezTo>
                  <a:pt x="1072" y="7409"/>
                  <a:pt x="655" y="8290"/>
                  <a:pt x="393" y="9219"/>
                </a:cubicBezTo>
                <a:cubicBezTo>
                  <a:pt x="120" y="10135"/>
                  <a:pt x="0" y="11100"/>
                  <a:pt x="48" y="12076"/>
                </a:cubicBezTo>
                <a:cubicBezTo>
                  <a:pt x="72" y="13041"/>
                  <a:pt x="286" y="13993"/>
                  <a:pt x="608" y="14898"/>
                </a:cubicBezTo>
                <a:cubicBezTo>
                  <a:pt x="953" y="15803"/>
                  <a:pt x="1417" y="16636"/>
                  <a:pt x="1965" y="17410"/>
                </a:cubicBezTo>
                <a:cubicBezTo>
                  <a:pt x="2536" y="18196"/>
                  <a:pt x="3156" y="18887"/>
                  <a:pt x="3858" y="19518"/>
                </a:cubicBezTo>
                <a:cubicBezTo>
                  <a:pt x="4561" y="20137"/>
                  <a:pt x="5299" y="20684"/>
                  <a:pt x="6085" y="21184"/>
                </a:cubicBezTo>
                <a:cubicBezTo>
                  <a:pt x="6882" y="21661"/>
                  <a:pt x="7692" y="22089"/>
                  <a:pt x="8525" y="22458"/>
                </a:cubicBezTo>
                <a:cubicBezTo>
                  <a:pt x="9359" y="22816"/>
                  <a:pt x="10228" y="23137"/>
                  <a:pt x="11109" y="23387"/>
                </a:cubicBezTo>
                <a:cubicBezTo>
                  <a:pt x="11978" y="23637"/>
                  <a:pt x="12871" y="23851"/>
                  <a:pt x="13764" y="23994"/>
                </a:cubicBezTo>
                <a:cubicBezTo>
                  <a:pt x="14590" y="24112"/>
                  <a:pt x="15397" y="24211"/>
                  <a:pt x="16211" y="24264"/>
                </a:cubicBezTo>
                <a:lnTo>
                  <a:pt x="16211" y="24264"/>
                </a:lnTo>
                <a:cubicBezTo>
                  <a:pt x="16322" y="24416"/>
                  <a:pt x="16436" y="24568"/>
                  <a:pt x="16550" y="24721"/>
                </a:cubicBezTo>
                <a:cubicBezTo>
                  <a:pt x="16729" y="24959"/>
                  <a:pt x="16919" y="25185"/>
                  <a:pt x="17122" y="25411"/>
                </a:cubicBezTo>
                <a:lnTo>
                  <a:pt x="17265" y="25578"/>
                </a:lnTo>
                <a:lnTo>
                  <a:pt x="17419" y="25733"/>
                </a:lnTo>
                <a:cubicBezTo>
                  <a:pt x="17515" y="25852"/>
                  <a:pt x="17622" y="25959"/>
                  <a:pt x="17729" y="26066"/>
                </a:cubicBezTo>
                <a:cubicBezTo>
                  <a:pt x="17931" y="26268"/>
                  <a:pt x="18146" y="26483"/>
                  <a:pt x="18372" y="26673"/>
                </a:cubicBezTo>
                <a:cubicBezTo>
                  <a:pt x="18586" y="26864"/>
                  <a:pt x="18812" y="27066"/>
                  <a:pt x="19050" y="27245"/>
                </a:cubicBezTo>
                <a:cubicBezTo>
                  <a:pt x="19289" y="27411"/>
                  <a:pt x="19527" y="27602"/>
                  <a:pt x="19765" y="27757"/>
                </a:cubicBezTo>
                <a:cubicBezTo>
                  <a:pt x="20003" y="27923"/>
                  <a:pt x="20265" y="28090"/>
                  <a:pt x="20515" y="28233"/>
                </a:cubicBezTo>
                <a:cubicBezTo>
                  <a:pt x="20765" y="28400"/>
                  <a:pt x="21027" y="28531"/>
                  <a:pt x="21289" y="28673"/>
                </a:cubicBezTo>
                <a:cubicBezTo>
                  <a:pt x="21408" y="28733"/>
                  <a:pt x="21539" y="28804"/>
                  <a:pt x="21670" y="28864"/>
                </a:cubicBezTo>
                <a:lnTo>
                  <a:pt x="21860" y="28947"/>
                </a:lnTo>
                <a:lnTo>
                  <a:pt x="22075" y="29043"/>
                </a:lnTo>
                <a:cubicBezTo>
                  <a:pt x="22337" y="29138"/>
                  <a:pt x="22622" y="29245"/>
                  <a:pt x="22908" y="29340"/>
                </a:cubicBezTo>
                <a:cubicBezTo>
                  <a:pt x="23480" y="29519"/>
                  <a:pt x="24051" y="29638"/>
                  <a:pt x="24623" y="29721"/>
                </a:cubicBezTo>
                <a:cubicBezTo>
                  <a:pt x="24920" y="29769"/>
                  <a:pt x="25194" y="29793"/>
                  <a:pt x="25480" y="29828"/>
                </a:cubicBezTo>
                <a:cubicBezTo>
                  <a:pt x="25766" y="29864"/>
                  <a:pt x="26051" y="29888"/>
                  <a:pt x="26349" y="29888"/>
                </a:cubicBezTo>
                <a:cubicBezTo>
                  <a:pt x="26909" y="29888"/>
                  <a:pt x="27480" y="29833"/>
                  <a:pt x="28010" y="29628"/>
                </a:cubicBezTo>
                <a:lnTo>
                  <a:pt x="28010" y="29628"/>
                </a:lnTo>
                <a:cubicBezTo>
                  <a:pt x="28015" y="29628"/>
                  <a:pt x="28021" y="29628"/>
                  <a:pt x="28028" y="29626"/>
                </a:cubicBezTo>
                <a:cubicBezTo>
                  <a:pt x="28040" y="29626"/>
                  <a:pt x="28087" y="29602"/>
                  <a:pt x="28123" y="29566"/>
                </a:cubicBezTo>
                <a:cubicBezTo>
                  <a:pt x="28135" y="29543"/>
                  <a:pt x="28135" y="29519"/>
                  <a:pt x="28135" y="29483"/>
                </a:cubicBezTo>
                <a:cubicBezTo>
                  <a:pt x="28135" y="29459"/>
                  <a:pt x="28123" y="29447"/>
                  <a:pt x="28123" y="29424"/>
                </a:cubicBezTo>
                <a:cubicBezTo>
                  <a:pt x="28087" y="29352"/>
                  <a:pt x="28040" y="29328"/>
                  <a:pt x="28016" y="29293"/>
                </a:cubicBezTo>
                <a:cubicBezTo>
                  <a:pt x="27944" y="29221"/>
                  <a:pt x="27885" y="29174"/>
                  <a:pt x="27802" y="29114"/>
                </a:cubicBezTo>
                <a:cubicBezTo>
                  <a:pt x="27671" y="29007"/>
                  <a:pt x="27528" y="28912"/>
                  <a:pt x="27385" y="28804"/>
                </a:cubicBezTo>
                <a:cubicBezTo>
                  <a:pt x="27111" y="28614"/>
                  <a:pt x="26825" y="28400"/>
                  <a:pt x="26551" y="28197"/>
                </a:cubicBezTo>
                <a:cubicBezTo>
                  <a:pt x="26016" y="27780"/>
                  <a:pt x="25480" y="27328"/>
                  <a:pt x="25027" y="26840"/>
                </a:cubicBezTo>
                <a:lnTo>
                  <a:pt x="24849" y="26661"/>
                </a:lnTo>
                <a:lnTo>
                  <a:pt x="24682" y="26471"/>
                </a:lnTo>
                <a:cubicBezTo>
                  <a:pt x="24575" y="26328"/>
                  <a:pt x="24492" y="26209"/>
                  <a:pt x="24384" y="26078"/>
                </a:cubicBezTo>
                <a:cubicBezTo>
                  <a:pt x="24289" y="25947"/>
                  <a:pt x="24194" y="25792"/>
                  <a:pt x="24099" y="25661"/>
                </a:cubicBezTo>
                <a:cubicBezTo>
                  <a:pt x="24003" y="25518"/>
                  <a:pt x="23920" y="25375"/>
                  <a:pt x="23837" y="25233"/>
                </a:cubicBezTo>
                <a:cubicBezTo>
                  <a:pt x="23670" y="24935"/>
                  <a:pt x="23503" y="24637"/>
                  <a:pt x="23361" y="24340"/>
                </a:cubicBezTo>
                <a:cubicBezTo>
                  <a:pt x="23290" y="24209"/>
                  <a:pt x="23237" y="24078"/>
                  <a:pt x="23179" y="23947"/>
                </a:cubicBezTo>
                <a:lnTo>
                  <a:pt x="23179" y="23947"/>
                </a:lnTo>
                <a:cubicBezTo>
                  <a:pt x="23878" y="23818"/>
                  <a:pt x="24572" y="23643"/>
                  <a:pt x="25266" y="23447"/>
                </a:cubicBezTo>
                <a:cubicBezTo>
                  <a:pt x="26135" y="23173"/>
                  <a:pt x="26980" y="22863"/>
                  <a:pt x="27813" y="22482"/>
                </a:cubicBezTo>
                <a:cubicBezTo>
                  <a:pt x="28647" y="22089"/>
                  <a:pt x="29457" y="21649"/>
                  <a:pt x="30219" y="21125"/>
                </a:cubicBezTo>
                <a:cubicBezTo>
                  <a:pt x="30981" y="20589"/>
                  <a:pt x="31683" y="20006"/>
                  <a:pt x="32338" y="19339"/>
                </a:cubicBezTo>
                <a:cubicBezTo>
                  <a:pt x="32981" y="18672"/>
                  <a:pt x="33576" y="17934"/>
                  <a:pt x="34052" y="17124"/>
                </a:cubicBezTo>
                <a:cubicBezTo>
                  <a:pt x="34290" y="16708"/>
                  <a:pt x="34505" y="16267"/>
                  <a:pt x="34683" y="15839"/>
                </a:cubicBezTo>
                <a:cubicBezTo>
                  <a:pt x="34862" y="15398"/>
                  <a:pt x="35005" y="14934"/>
                  <a:pt x="35112" y="14469"/>
                </a:cubicBezTo>
                <a:cubicBezTo>
                  <a:pt x="35219" y="14005"/>
                  <a:pt x="35291" y="13529"/>
                  <a:pt x="35302" y="13052"/>
                </a:cubicBezTo>
                <a:lnTo>
                  <a:pt x="35314" y="12874"/>
                </a:lnTo>
                <a:lnTo>
                  <a:pt x="35314" y="12695"/>
                </a:lnTo>
                <a:lnTo>
                  <a:pt x="35314" y="12541"/>
                </a:lnTo>
                <a:lnTo>
                  <a:pt x="35314" y="12362"/>
                </a:lnTo>
                <a:cubicBezTo>
                  <a:pt x="35314" y="12124"/>
                  <a:pt x="35302" y="11886"/>
                  <a:pt x="35279" y="11648"/>
                </a:cubicBezTo>
                <a:cubicBezTo>
                  <a:pt x="35172" y="10695"/>
                  <a:pt x="34898" y="9766"/>
                  <a:pt x="34517" y="8921"/>
                </a:cubicBezTo>
                <a:cubicBezTo>
                  <a:pt x="33743" y="7207"/>
                  <a:pt x="32493" y="5790"/>
                  <a:pt x="31088" y="4647"/>
                </a:cubicBezTo>
                <a:cubicBezTo>
                  <a:pt x="30397" y="4063"/>
                  <a:pt x="29635" y="3563"/>
                  <a:pt x="28861" y="3111"/>
                </a:cubicBezTo>
                <a:cubicBezTo>
                  <a:pt x="28087" y="2670"/>
                  <a:pt x="27266" y="2265"/>
                  <a:pt x="26456" y="1920"/>
                </a:cubicBezTo>
                <a:cubicBezTo>
                  <a:pt x="25623" y="1587"/>
                  <a:pt x="24789" y="1289"/>
                  <a:pt x="23920" y="1027"/>
                </a:cubicBezTo>
                <a:cubicBezTo>
                  <a:pt x="23075" y="777"/>
                  <a:pt x="22194" y="587"/>
                  <a:pt x="21313" y="420"/>
                </a:cubicBezTo>
                <a:cubicBezTo>
                  <a:pt x="19696" y="134"/>
                  <a:pt x="18029" y="1"/>
                  <a:pt x="16377" y="1"/>
                </a:cubicBezTo>
                <a:close/>
              </a:path>
            </a:pathLst>
          </a:custGeom>
          <a:solidFill>
            <a:srgbClr val="162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24"/>
          <p:cNvGrpSpPr/>
          <p:nvPr/>
        </p:nvGrpSpPr>
        <p:grpSpPr>
          <a:xfrm>
            <a:off x="6373070" y="2819413"/>
            <a:ext cx="647003" cy="598620"/>
            <a:chOff x="5508945" y="2819413"/>
            <a:chExt cx="647003" cy="598620"/>
          </a:xfrm>
        </p:grpSpPr>
        <p:sp>
          <p:nvSpPr>
            <p:cNvPr id="2066" name="Google Shape;2066;p24"/>
            <p:cNvSpPr/>
            <p:nvPr/>
          </p:nvSpPr>
          <p:spPr>
            <a:xfrm rot="-1954852" flipH="1">
              <a:off x="5571814" y="2929233"/>
              <a:ext cx="521267" cy="379422"/>
            </a:xfrm>
            <a:custGeom>
              <a:avLst/>
              <a:gdLst/>
              <a:ahLst/>
              <a:cxnLst/>
              <a:rect l="l" t="t" r="r" b="b"/>
              <a:pathLst>
                <a:path w="14700" h="12404" extrusionOk="0">
                  <a:moveTo>
                    <a:pt x="9096" y="1"/>
                  </a:moveTo>
                  <a:cubicBezTo>
                    <a:pt x="8088" y="1"/>
                    <a:pt x="7141" y="1097"/>
                    <a:pt x="6894" y="1762"/>
                  </a:cubicBezTo>
                  <a:cubicBezTo>
                    <a:pt x="6493" y="1626"/>
                    <a:pt x="5917" y="1198"/>
                    <a:pt x="5106" y="1198"/>
                  </a:cubicBezTo>
                  <a:cubicBezTo>
                    <a:pt x="4498" y="1198"/>
                    <a:pt x="3756" y="1439"/>
                    <a:pt x="2858" y="2226"/>
                  </a:cubicBezTo>
                  <a:cubicBezTo>
                    <a:pt x="762" y="4060"/>
                    <a:pt x="1738" y="6929"/>
                    <a:pt x="1738" y="6929"/>
                  </a:cubicBezTo>
                  <a:cubicBezTo>
                    <a:pt x="107" y="7524"/>
                    <a:pt x="0" y="10882"/>
                    <a:pt x="1905" y="11977"/>
                  </a:cubicBezTo>
                  <a:cubicBezTo>
                    <a:pt x="2440" y="12277"/>
                    <a:pt x="3034" y="12404"/>
                    <a:pt x="3624" y="12404"/>
                  </a:cubicBezTo>
                  <a:cubicBezTo>
                    <a:pt x="5070" y="12404"/>
                    <a:pt x="6495" y="11646"/>
                    <a:pt x="6977" y="10834"/>
                  </a:cubicBezTo>
                  <a:cubicBezTo>
                    <a:pt x="7662" y="11214"/>
                    <a:pt x="8515" y="11525"/>
                    <a:pt x="9410" y="11525"/>
                  </a:cubicBezTo>
                  <a:cubicBezTo>
                    <a:pt x="10228" y="11525"/>
                    <a:pt x="11080" y="11265"/>
                    <a:pt x="11871" y="10560"/>
                  </a:cubicBezTo>
                  <a:cubicBezTo>
                    <a:pt x="13549" y="9084"/>
                    <a:pt x="12656" y="6917"/>
                    <a:pt x="12228" y="6024"/>
                  </a:cubicBezTo>
                  <a:lnTo>
                    <a:pt x="12228" y="6024"/>
                  </a:lnTo>
                  <a:cubicBezTo>
                    <a:pt x="12249" y="6032"/>
                    <a:pt x="12274" y="6036"/>
                    <a:pt x="12302" y="6036"/>
                  </a:cubicBezTo>
                  <a:cubicBezTo>
                    <a:pt x="12853" y="6036"/>
                    <a:pt x="14700" y="4525"/>
                    <a:pt x="13918" y="2702"/>
                  </a:cubicBezTo>
                  <a:cubicBezTo>
                    <a:pt x="13613" y="1983"/>
                    <a:pt x="12924" y="1794"/>
                    <a:pt x="12287" y="1794"/>
                  </a:cubicBezTo>
                  <a:cubicBezTo>
                    <a:pt x="11583" y="1794"/>
                    <a:pt x="10942" y="2024"/>
                    <a:pt x="10942" y="2024"/>
                  </a:cubicBezTo>
                  <a:cubicBezTo>
                    <a:pt x="10942" y="2024"/>
                    <a:pt x="10882" y="1321"/>
                    <a:pt x="10287" y="619"/>
                  </a:cubicBezTo>
                  <a:cubicBezTo>
                    <a:pt x="9907" y="174"/>
                    <a:pt x="9497" y="1"/>
                    <a:pt x="9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 rot="-1954852" flipH="1">
              <a:off x="5586975" y="2921752"/>
              <a:ext cx="499068" cy="392422"/>
            </a:xfrm>
            <a:custGeom>
              <a:avLst/>
              <a:gdLst/>
              <a:ahLst/>
              <a:cxnLst/>
              <a:rect l="l" t="t" r="r" b="b"/>
              <a:pathLst>
                <a:path w="14074" h="12829" extrusionOk="0">
                  <a:moveTo>
                    <a:pt x="12060" y="5949"/>
                  </a:moveTo>
                  <a:cubicBezTo>
                    <a:pt x="12058" y="5949"/>
                    <a:pt x="12065" y="5954"/>
                    <a:pt x="12073" y="5954"/>
                  </a:cubicBezTo>
                  <a:cubicBezTo>
                    <a:pt x="12065" y="5950"/>
                    <a:pt x="12061" y="5949"/>
                    <a:pt x="12060" y="5949"/>
                  </a:cubicBezTo>
                  <a:close/>
                  <a:moveTo>
                    <a:pt x="8945" y="353"/>
                  </a:moveTo>
                  <a:cubicBezTo>
                    <a:pt x="9023" y="353"/>
                    <a:pt x="9102" y="364"/>
                    <a:pt x="9180" y="382"/>
                  </a:cubicBezTo>
                  <a:cubicBezTo>
                    <a:pt x="9275" y="406"/>
                    <a:pt x="9383" y="465"/>
                    <a:pt x="9478" y="501"/>
                  </a:cubicBezTo>
                  <a:cubicBezTo>
                    <a:pt x="9561" y="560"/>
                    <a:pt x="9656" y="620"/>
                    <a:pt x="9740" y="703"/>
                  </a:cubicBezTo>
                  <a:cubicBezTo>
                    <a:pt x="9787" y="727"/>
                    <a:pt x="9811" y="775"/>
                    <a:pt x="9859" y="822"/>
                  </a:cubicBezTo>
                  <a:lnTo>
                    <a:pt x="9918" y="882"/>
                  </a:lnTo>
                  <a:cubicBezTo>
                    <a:pt x="9930" y="894"/>
                    <a:pt x="9966" y="941"/>
                    <a:pt x="9978" y="953"/>
                  </a:cubicBezTo>
                  <a:cubicBezTo>
                    <a:pt x="10073" y="1060"/>
                    <a:pt x="10133" y="1132"/>
                    <a:pt x="10192" y="1239"/>
                  </a:cubicBezTo>
                  <a:cubicBezTo>
                    <a:pt x="10252" y="1334"/>
                    <a:pt x="10311" y="1441"/>
                    <a:pt x="10347" y="1549"/>
                  </a:cubicBezTo>
                  <a:cubicBezTo>
                    <a:pt x="10407" y="1656"/>
                    <a:pt x="10454" y="1775"/>
                    <a:pt x="10490" y="1870"/>
                  </a:cubicBezTo>
                  <a:cubicBezTo>
                    <a:pt x="10514" y="1977"/>
                    <a:pt x="10549" y="2096"/>
                    <a:pt x="10561" y="2203"/>
                  </a:cubicBezTo>
                  <a:lnTo>
                    <a:pt x="10585" y="2382"/>
                  </a:lnTo>
                  <a:lnTo>
                    <a:pt x="10752" y="2323"/>
                  </a:lnTo>
                  <a:cubicBezTo>
                    <a:pt x="10907" y="2275"/>
                    <a:pt x="11049" y="2227"/>
                    <a:pt x="11204" y="2203"/>
                  </a:cubicBezTo>
                  <a:cubicBezTo>
                    <a:pt x="11347" y="2168"/>
                    <a:pt x="11502" y="2144"/>
                    <a:pt x="11645" y="2132"/>
                  </a:cubicBezTo>
                  <a:cubicBezTo>
                    <a:pt x="11775" y="2116"/>
                    <a:pt x="11907" y="2108"/>
                    <a:pt x="12038" y="2108"/>
                  </a:cubicBezTo>
                  <a:cubicBezTo>
                    <a:pt x="12208" y="2108"/>
                    <a:pt x="12377" y="2122"/>
                    <a:pt x="12538" y="2156"/>
                  </a:cubicBezTo>
                  <a:cubicBezTo>
                    <a:pt x="12823" y="2215"/>
                    <a:pt x="13074" y="2334"/>
                    <a:pt x="13264" y="2549"/>
                  </a:cubicBezTo>
                  <a:cubicBezTo>
                    <a:pt x="13359" y="2644"/>
                    <a:pt x="13431" y="2751"/>
                    <a:pt x="13490" y="2882"/>
                  </a:cubicBezTo>
                  <a:cubicBezTo>
                    <a:pt x="13550" y="3025"/>
                    <a:pt x="13597" y="3156"/>
                    <a:pt x="13621" y="3299"/>
                  </a:cubicBezTo>
                  <a:cubicBezTo>
                    <a:pt x="13681" y="3585"/>
                    <a:pt x="13681" y="3882"/>
                    <a:pt x="13621" y="4168"/>
                  </a:cubicBezTo>
                  <a:cubicBezTo>
                    <a:pt x="13562" y="4454"/>
                    <a:pt x="13443" y="4716"/>
                    <a:pt x="13288" y="4966"/>
                  </a:cubicBezTo>
                  <a:cubicBezTo>
                    <a:pt x="13121" y="5204"/>
                    <a:pt x="12907" y="5430"/>
                    <a:pt x="12693" y="5621"/>
                  </a:cubicBezTo>
                  <a:cubicBezTo>
                    <a:pt x="12573" y="5716"/>
                    <a:pt x="12454" y="5799"/>
                    <a:pt x="12335" y="5859"/>
                  </a:cubicBezTo>
                  <a:cubicBezTo>
                    <a:pt x="12276" y="5894"/>
                    <a:pt x="12216" y="5918"/>
                    <a:pt x="12157" y="5942"/>
                  </a:cubicBezTo>
                  <a:cubicBezTo>
                    <a:pt x="12121" y="5942"/>
                    <a:pt x="12097" y="5954"/>
                    <a:pt x="12073" y="5954"/>
                  </a:cubicBezTo>
                  <a:lnTo>
                    <a:pt x="11800" y="6252"/>
                  </a:lnTo>
                  <a:cubicBezTo>
                    <a:pt x="11990" y="6621"/>
                    <a:pt x="12133" y="7014"/>
                    <a:pt x="12252" y="7395"/>
                  </a:cubicBezTo>
                  <a:cubicBezTo>
                    <a:pt x="12359" y="7799"/>
                    <a:pt x="12431" y="8204"/>
                    <a:pt x="12419" y="8597"/>
                  </a:cubicBezTo>
                  <a:cubicBezTo>
                    <a:pt x="12407" y="9002"/>
                    <a:pt x="12312" y="9395"/>
                    <a:pt x="12133" y="9752"/>
                  </a:cubicBezTo>
                  <a:cubicBezTo>
                    <a:pt x="12050" y="9931"/>
                    <a:pt x="11942" y="10085"/>
                    <a:pt x="11811" y="10240"/>
                  </a:cubicBezTo>
                  <a:cubicBezTo>
                    <a:pt x="11740" y="10324"/>
                    <a:pt x="11680" y="10383"/>
                    <a:pt x="11597" y="10466"/>
                  </a:cubicBezTo>
                  <a:lnTo>
                    <a:pt x="11502" y="10562"/>
                  </a:lnTo>
                  <a:lnTo>
                    <a:pt x="11383" y="10669"/>
                  </a:lnTo>
                  <a:cubicBezTo>
                    <a:pt x="11061" y="10919"/>
                    <a:pt x="10704" y="11121"/>
                    <a:pt x="10335" y="11252"/>
                  </a:cubicBezTo>
                  <a:cubicBezTo>
                    <a:pt x="9986" y="11372"/>
                    <a:pt x="9627" y="11432"/>
                    <a:pt x="9257" y="11432"/>
                  </a:cubicBezTo>
                  <a:cubicBezTo>
                    <a:pt x="9224" y="11432"/>
                    <a:pt x="9190" y="11432"/>
                    <a:pt x="9156" y="11431"/>
                  </a:cubicBezTo>
                  <a:cubicBezTo>
                    <a:pt x="8752" y="11419"/>
                    <a:pt x="8371" y="11336"/>
                    <a:pt x="7990" y="11205"/>
                  </a:cubicBezTo>
                  <a:cubicBezTo>
                    <a:pt x="7609" y="11074"/>
                    <a:pt x="7239" y="10895"/>
                    <a:pt x="6894" y="10681"/>
                  </a:cubicBezTo>
                  <a:lnTo>
                    <a:pt x="6656" y="10538"/>
                  </a:lnTo>
                  <a:lnTo>
                    <a:pt x="6466" y="10800"/>
                  </a:lnTo>
                  <a:cubicBezTo>
                    <a:pt x="6358" y="10966"/>
                    <a:pt x="6227" y="11133"/>
                    <a:pt x="6061" y="11276"/>
                  </a:cubicBezTo>
                  <a:cubicBezTo>
                    <a:pt x="5906" y="11419"/>
                    <a:pt x="5727" y="11550"/>
                    <a:pt x="5525" y="11669"/>
                  </a:cubicBezTo>
                  <a:cubicBezTo>
                    <a:pt x="5144" y="11907"/>
                    <a:pt x="4715" y="12074"/>
                    <a:pt x="4263" y="12169"/>
                  </a:cubicBezTo>
                  <a:cubicBezTo>
                    <a:pt x="3966" y="12241"/>
                    <a:pt x="3658" y="12281"/>
                    <a:pt x="3350" y="12281"/>
                  </a:cubicBezTo>
                  <a:cubicBezTo>
                    <a:pt x="3202" y="12281"/>
                    <a:pt x="3053" y="12272"/>
                    <a:pt x="2906" y="12252"/>
                  </a:cubicBezTo>
                  <a:cubicBezTo>
                    <a:pt x="2691" y="12217"/>
                    <a:pt x="2465" y="12169"/>
                    <a:pt x="2251" y="12098"/>
                  </a:cubicBezTo>
                  <a:cubicBezTo>
                    <a:pt x="2155" y="12074"/>
                    <a:pt x="2048" y="12026"/>
                    <a:pt x="1941" y="11978"/>
                  </a:cubicBezTo>
                  <a:lnTo>
                    <a:pt x="1798" y="11907"/>
                  </a:lnTo>
                  <a:lnTo>
                    <a:pt x="1715" y="11859"/>
                  </a:lnTo>
                  <a:lnTo>
                    <a:pt x="1655" y="11812"/>
                  </a:lnTo>
                  <a:cubicBezTo>
                    <a:pt x="1298" y="11574"/>
                    <a:pt x="1024" y="11216"/>
                    <a:pt x="822" y="10824"/>
                  </a:cubicBezTo>
                  <a:cubicBezTo>
                    <a:pt x="643" y="10419"/>
                    <a:pt x="548" y="9954"/>
                    <a:pt x="524" y="9514"/>
                  </a:cubicBezTo>
                  <a:cubicBezTo>
                    <a:pt x="512" y="9061"/>
                    <a:pt x="584" y="8609"/>
                    <a:pt x="762" y="8204"/>
                  </a:cubicBezTo>
                  <a:cubicBezTo>
                    <a:pt x="941" y="7799"/>
                    <a:pt x="1263" y="7478"/>
                    <a:pt x="1632" y="7335"/>
                  </a:cubicBezTo>
                  <a:lnTo>
                    <a:pt x="1834" y="7228"/>
                  </a:lnTo>
                  <a:lnTo>
                    <a:pt x="1763" y="6990"/>
                  </a:lnTo>
                  <a:cubicBezTo>
                    <a:pt x="1703" y="6835"/>
                    <a:pt x="1655" y="6633"/>
                    <a:pt x="1632" y="6454"/>
                  </a:cubicBezTo>
                  <a:cubicBezTo>
                    <a:pt x="1596" y="6263"/>
                    <a:pt x="1572" y="6085"/>
                    <a:pt x="1560" y="5894"/>
                  </a:cubicBezTo>
                  <a:cubicBezTo>
                    <a:pt x="1524" y="5525"/>
                    <a:pt x="1524" y="5132"/>
                    <a:pt x="1584" y="4763"/>
                  </a:cubicBezTo>
                  <a:cubicBezTo>
                    <a:pt x="1691" y="4013"/>
                    <a:pt x="2013" y="3323"/>
                    <a:pt x="2536" y="2763"/>
                  </a:cubicBezTo>
                  <a:cubicBezTo>
                    <a:pt x="2667" y="2632"/>
                    <a:pt x="2810" y="2513"/>
                    <a:pt x="2953" y="2382"/>
                  </a:cubicBezTo>
                  <a:cubicBezTo>
                    <a:pt x="3108" y="2263"/>
                    <a:pt x="3251" y="2144"/>
                    <a:pt x="3418" y="2037"/>
                  </a:cubicBezTo>
                  <a:cubicBezTo>
                    <a:pt x="3727" y="1834"/>
                    <a:pt x="4072" y="1668"/>
                    <a:pt x="4430" y="1596"/>
                  </a:cubicBezTo>
                  <a:cubicBezTo>
                    <a:pt x="4579" y="1561"/>
                    <a:pt x="4730" y="1545"/>
                    <a:pt x="4882" y="1545"/>
                  </a:cubicBezTo>
                  <a:cubicBezTo>
                    <a:pt x="5093" y="1545"/>
                    <a:pt x="5305" y="1577"/>
                    <a:pt x="5513" y="1632"/>
                  </a:cubicBezTo>
                  <a:cubicBezTo>
                    <a:pt x="5692" y="1691"/>
                    <a:pt x="5870" y="1775"/>
                    <a:pt x="6049" y="1846"/>
                  </a:cubicBezTo>
                  <a:cubicBezTo>
                    <a:pt x="6227" y="1930"/>
                    <a:pt x="6406" y="2025"/>
                    <a:pt x="6597" y="2144"/>
                  </a:cubicBezTo>
                  <a:lnTo>
                    <a:pt x="6716" y="2215"/>
                  </a:lnTo>
                  <a:lnTo>
                    <a:pt x="6882" y="2013"/>
                  </a:lnTo>
                  <a:cubicBezTo>
                    <a:pt x="6954" y="1811"/>
                    <a:pt x="7073" y="1608"/>
                    <a:pt x="7216" y="1430"/>
                  </a:cubicBezTo>
                  <a:cubicBezTo>
                    <a:pt x="7347" y="1239"/>
                    <a:pt x="7489" y="1060"/>
                    <a:pt x="7668" y="906"/>
                  </a:cubicBezTo>
                  <a:cubicBezTo>
                    <a:pt x="7847" y="763"/>
                    <a:pt x="8025" y="620"/>
                    <a:pt x="8240" y="525"/>
                  </a:cubicBezTo>
                  <a:cubicBezTo>
                    <a:pt x="8430" y="429"/>
                    <a:pt x="8656" y="358"/>
                    <a:pt x="8859" y="358"/>
                  </a:cubicBezTo>
                  <a:cubicBezTo>
                    <a:pt x="8887" y="355"/>
                    <a:pt x="8916" y="353"/>
                    <a:pt x="8945" y="353"/>
                  </a:cubicBezTo>
                  <a:close/>
                  <a:moveTo>
                    <a:pt x="8859" y="1"/>
                  </a:moveTo>
                  <a:cubicBezTo>
                    <a:pt x="8585" y="1"/>
                    <a:pt x="8311" y="60"/>
                    <a:pt x="8073" y="179"/>
                  </a:cubicBezTo>
                  <a:cubicBezTo>
                    <a:pt x="7823" y="298"/>
                    <a:pt x="7597" y="453"/>
                    <a:pt x="7406" y="608"/>
                  </a:cubicBezTo>
                  <a:cubicBezTo>
                    <a:pt x="7216" y="775"/>
                    <a:pt x="7037" y="965"/>
                    <a:pt x="6870" y="1180"/>
                  </a:cubicBezTo>
                  <a:cubicBezTo>
                    <a:pt x="6743" y="1334"/>
                    <a:pt x="6637" y="1495"/>
                    <a:pt x="6546" y="1678"/>
                  </a:cubicBezTo>
                  <a:lnTo>
                    <a:pt x="6546" y="1678"/>
                  </a:lnTo>
                  <a:cubicBezTo>
                    <a:pt x="6436" y="1637"/>
                    <a:pt x="6326" y="1576"/>
                    <a:pt x="6216" y="1525"/>
                  </a:cubicBezTo>
                  <a:cubicBezTo>
                    <a:pt x="6037" y="1441"/>
                    <a:pt x="5846" y="1358"/>
                    <a:pt x="5632" y="1299"/>
                  </a:cubicBezTo>
                  <a:cubicBezTo>
                    <a:pt x="5386" y="1226"/>
                    <a:pt x="5126" y="1185"/>
                    <a:pt x="4867" y="1185"/>
                  </a:cubicBezTo>
                  <a:cubicBezTo>
                    <a:pt x="4700" y="1185"/>
                    <a:pt x="4533" y="1202"/>
                    <a:pt x="4370" y="1239"/>
                  </a:cubicBezTo>
                  <a:cubicBezTo>
                    <a:pt x="3953" y="1322"/>
                    <a:pt x="3549" y="1501"/>
                    <a:pt x="3203" y="1727"/>
                  </a:cubicBezTo>
                  <a:cubicBezTo>
                    <a:pt x="3025" y="1834"/>
                    <a:pt x="2870" y="1953"/>
                    <a:pt x="2703" y="2084"/>
                  </a:cubicBezTo>
                  <a:cubicBezTo>
                    <a:pt x="2548" y="2203"/>
                    <a:pt x="2394" y="2358"/>
                    <a:pt x="2239" y="2501"/>
                  </a:cubicBezTo>
                  <a:cubicBezTo>
                    <a:pt x="1644" y="3096"/>
                    <a:pt x="1274" y="3906"/>
                    <a:pt x="1143" y="4716"/>
                  </a:cubicBezTo>
                  <a:cubicBezTo>
                    <a:pt x="1084" y="5120"/>
                    <a:pt x="1048" y="5537"/>
                    <a:pt x="1084" y="5954"/>
                  </a:cubicBezTo>
                  <a:cubicBezTo>
                    <a:pt x="1096" y="6144"/>
                    <a:pt x="1120" y="6359"/>
                    <a:pt x="1155" y="6561"/>
                  </a:cubicBezTo>
                  <a:cubicBezTo>
                    <a:pt x="1179" y="6704"/>
                    <a:pt x="1215" y="6823"/>
                    <a:pt x="1239" y="6954"/>
                  </a:cubicBezTo>
                  <a:cubicBezTo>
                    <a:pt x="1060" y="7061"/>
                    <a:pt x="905" y="7180"/>
                    <a:pt x="739" y="7335"/>
                  </a:cubicBezTo>
                  <a:cubicBezTo>
                    <a:pt x="560" y="7549"/>
                    <a:pt x="405" y="7787"/>
                    <a:pt x="298" y="8026"/>
                  </a:cubicBezTo>
                  <a:cubicBezTo>
                    <a:pt x="84" y="8502"/>
                    <a:pt x="0" y="9026"/>
                    <a:pt x="24" y="9538"/>
                  </a:cubicBezTo>
                  <a:cubicBezTo>
                    <a:pt x="36" y="10062"/>
                    <a:pt x="143" y="10574"/>
                    <a:pt x="358" y="11050"/>
                  </a:cubicBezTo>
                  <a:cubicBezTo>
                    <a:pt x="584" y="11526"/>
                    <a:pt x="929" y="11955"/>
                    <a:pt x="1370" y="12252"/>
                  </a:cubicBezTo>
                  <a:lnTo>
                    <a:pt x="1465" y="12312"/>
                  </a:lnTo>
                  <a:lnTo>
                    <a:pt x="1536" y="12359"/>
                  </a:lnTo>
                  <a:lnTo>
                    <a:pt x="1715" y="12443"/>
                  </a:lnTo>
                  <a:cubicBezTo>
                    <a:pt x="1834" y="12490"/>
                    <a:pt x="1953" y="12550"/>
                    <a:pt x="2072" y="12598"/>
                  </a:cubicBezTo>
                  <a:cubicBezTo>
                    <a:pt x="2322" y="12681"/>
                    <a:pt x="2584" y="12752"/>
                    <a:pt x="2834" y="12788"/>
                  </a:cubicBezTo>
                  <a:cubicBezTo>
                    <a:pt x="3026" y="12816"/>
                    <a:pt x="3222" y="12829"/>
                    <a:pt x="3419" y="12829"/>
                  </a:cubicBezTo>
                  <a:cubicBezTo>
                    <a:pt x="3735" y="12829"/>
                    <a:pt x="4055" y="12795"/>
                    <a:pt x="4370" y="12729"/>
                  </a:cubicBezTo>
                  <a:cubicBezTo>
                    <a:pt x="4870" y="12621"/>
                    <a:pt x="5358" y="12455"/>
                    <a:pt x="5811" y="12205"/>
                  </a:cubicBezTo>
                  <a:cubicBezTo>
                    <a:pt x="6037" y="12086"/>
                    <a:pt x="6251" y="11943"/>
                    <a:pt x="6466" y="11776"/>
                  </a:cubicBezTo>
                  <a:cubicBezTo>
                    <a:pt x="6600" y="11666"/>
                    <a:pt x="6723" y="11540"/>
                    <a:pt x="6840" y="11398"/>
                  </a:cubicBezTo>
                  <a:lnTo>
                    <a:pt x="6840" y="11398"/>
                  </a:lnTo>
                  <a:cubicBezTo>
                    <a:pt x="7164" y="11546"/>
                    <a:pt x="7496" y="11670"/>
                    <a:pt x="7835" y="11764"/>
                  </a:cubicBezTo>
                  <a:cubicBezTo>
                    <a:pt x="8232" y="11875"/>
                    <a:pt x="8650" y="11944"/>
                    <a:pt x="9060" y="11944"/>
                  </a:cubicBezTo>
                  <a:cubicBezTo>
                    <a:pt x="9092" y="11944"/>
                    <a:pt x="9124" y="11944"/>
                    <a:pt x="9156" y="11943"/>
                  </a:cubicBezTo>
                  <a:cubicBezTo>
                    <a:pt x="9609" y="11919"/>
                    <a:pt x="10061" y="11848"/>
                    <a:pt x="10478" y="11681"/>
                  </a:cubicBezTo>
                  <a:cubicBezTo>
                    <a:pt x="10704" y="11597"/>
                    <a:pt x="10895" y="11502"/>
                    <a:pt x="11097" y="11383"/>
                  </a:cubicBezTo>
                  <a:cubicBezTo>
                    <a:pt x="11288" y="11264"/>
                    <a:pt x="11466" y="11133"/>
                    <a:pt x="11645" y="11002"/>
                  </a:cubicBezTo>
                  <a:lnTo>
                    <a:pt x="11764" y="10895"/>
                  </a:lnTo>
                  <a:lnTo>
                    <a:pt x="11883" y="10776"/>
                  </a:lnTo>
                  <a:cubicBezTo>
                    <a:pt x="11954" y="10681"/>
                    <a:pt x="12026" y="10609"/>
                    <a:pt x="12109" y="10526"/>
                  </a:cubicBezTo>
                  <a:cubicBezTo>
                    <a:pt x="12252" y="10359"/>
                    <a:pt x="12371" y="10169"/>
                    <a:pt x="12478" y="9954"/>
                  </a:cubicBezTo>
                  <a:cubicBezTo>
                    <a:pt x="12669" y="9538"/>
                    <a:pt x="12776" y="9097"/>
                    <a:pt x="12788" y="8645"/>
                  </a:cubicBezTo>
                  <a:cubicBezTo>
                    <a:pt x="12800" y="8204"/>
                    <a:pt x="12728" y="7776"/>
                    <a:pt x="12621" y="7335"/>
                  </a:cubicBezTo>
                  <a:cubicBezTo>
                    <a:pt x="12528" y="7000"/>
                    <a:pt x="12421" y="6680"/>
                    <a:pt x="12293" y="6369"/>
                  </a:cubicBezTo>
                  <a:lnTo>
                    <a:pt x="12293" y="6369"/>
                  </a:lnTo>
                  <a:cubicBezTo>
                    <a:pt x="12375" y="6345"/>
                    <a:pt x="12468" y="6298"/>
                    <a:pt x="12538" y="6252"/>
                  </a:cubicBezTo>
                  <a:cubicBezTo>
                    <a:pt x="12681" y="6168"/>
                    <a:pt x="12823" y="6061"/>
                    <a:pt x="12954" y="5954"/>
                  </a:cubicBezTo>
                  <a:cubicBezTo>
                    <a:pt x="13204" y="5728"/>
                    <a:pt x="13431" y="5478"/>
                    <a:pt x="13609" y="5192"/>
                  </a:cubicBezTo>
                  <a:cubicBezTo>
                    <a:pt x="13788" y="4918"/>
                    <a:pt x="13931" y="4597"/>
                    <a:pt x="13990" y="4263"/>
                  </a:cubicBezTo>
                  <a:cubicBezTo>
                    <a:pt x="14074" y="3918"/>
                    <a:pt x="14050" y="3561"/>
                    <a:pt x="13978" y="3227"/>
                  </a:cubicBezTo>
                  <a:cubicBezTo>
                    <a:pt x="13955" y="3073"/>
                    <a:pt x="13895" y="2906"/>
                    <a:pt x="13812" y="2751"/>
                  </a:cubicBezTo>
                  <a:cubicBezTo>
                    <a:pt x="13740" y="2608"/>
                    <a:pt x="13633" y="2453"/>
                    <a:pt x="13514" y="2323"/>
                  </a:cubicBezTo>
                  <a:cubicBezTo>
                    <a:pt x="13264" y="2072"/>
                    <a:pt x="12919" y="1918"/>
                    <a:pt x="12597" y="1858"/>
                  </a:cubicBezTo>
                  <a:cubicBezTo>
                    <a:pt x="12415" y="1827"/>
                    <a:pt x="12239" y="1812"/>
                    <a:pt x="12065" y="1812"/>
                  </a:cubicBezTo>
                  <a:cubicBezTo>
                    <a:pt x="11909" y="1812"/>
                    <a:pt x="11755" y="1824"/>
                    <a:pt x="11597" y="1846"/>
                  </a:cubicBezTo>
                  <a:cubicBezTo>
                    <a:pt x="11430" y="1882"/>
                    <a:pt x="11288" y="1906"/>
                    <a:pt x="11121" y="1942"/>
                  </a:cubicBezTo>
                  <a:cubicBezTo>
                    <a:pt x="11019" y="1957"/>
                    <a:pt x="10918" y="1983"/>
                    <a:pt x="10813" y="2016"/>
                  </a:cubicBezTo>
                  <a:lnTo>
                    <a:pt x="10813" y="2016"/>
                  </a:lnTo>
                  <a:cubicBezTo>
                    <a:pt x="10799" y="1947"/>
                    <a:pt x="10783" y="1876"/>
                    <a:pt x="10764" y="1799"/>
                  </a:cubicBezTo>
                  <a:cubicBezTo>
                    <a:pt x="10740" y="1668"/>
                    <a:pt x="10692" y="1549"/>
                    <a:pt x="10633" y="1430"/>
                  </a:cubicBezTo>
                  <a:cubicBezTo>
                    <a:pt x="10585" y="1310"/>
                    <a:pt x="10514" y="1191"/>
                    <a:pt x="10454" y="1084"/>
                  </a:cubicBezTo>
                  <a:cubicBezTo>
                    <a:pt x="10383" y="989"/>
                    <a:pt x="10311" y="870"/>
                    <a:pt x="10228" y="775"/>
                  </a:cubicBezTo>
                  <a:cubicBezTo>
                    <a:pt x="10216" y="751"/>
                    <a:pt x="10204" y="727"/>
                    <a:pt x="10168" y="703"/>
                  </a:cubicBezTo>
                  <a:lnTo>
                    <a:pt x="10109" y="632"/>
                  </a:lnTo>
                  <a:cubicBezTo>
                    <a:pt x="10073" y="572"/>
                    <a:pt x="10026" y="525"/>
                    <a:pt x="9978" y="477"/>
                  </a:cubicBezTo>
                  <a:cubicBezTo>
                    <a:pt x="9871" y="370"/>
                    <a:pt x="9775" y="298"/>
                    <a:pt x="9656" y="227"/>
                  </a:cubicBezTo>
                  <a:cubicBezTo>
                    <a:pt x="9549" y="167"/>
                    <a:pt x="9418" y="96"/>
                    <a:pt x="9275" y="60"/>
                  </a:cubicBezTo>
                  <a:cubicBezTo>
                    <a:pt x="9144" y="13"/>
                    <a:pt x="9002" y="1"/>
                    <a:pt x="8859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8" name="Google Shape;2068;p24"/>
          <p:cNvSpPr/>
          <p:nvPr/>
        </p:nvSpPr>
        <p:spPr>
          <a:xfrm rot="10800000">
            <a:off x="4571992" y="3179340"/>
            <a:ext cx="2242283" cy="1807360"/>
          </a:xfrm>
          <a:custGeom>
            <a:avLst/>
            <a:gdLst/>
            <a:ahLst/>
            <a:cxnLst/>
            <a:rect l="l" t="t" r="r" b="b"/>
            <a:pathLst>
              <a:path w="29778" h="24390" extrusionOk="0">
                <a:moveTo>
                  <a:pt x="5068" y="23786"/>
                </a:moveTo>
                <a:cubicBezTo>
                  <a:pt x="5069" y="23786"/>
                  <a:pt x="5072" y="23789"/>
                  <a:pt x="5072" y="23794"/>
                </a:cubicBezTo>
                <a:cubicBezTo>
                  <a:pt x="5066" y="23789"/>
                  <a:pt x="5066" y="23786"/>
                  <a:pt x="5068" y="23786"/>
                </a:cubicBezTo>
                <a:close/>
                <a:moveTo>
                  <a:pt x="14150" y="502"/>
                </a:moveTo>
                <a:cubicBezTo>
                  <a:pt x="15150" y="502"/>
                  <a:pt x="16147" y="582"/>
                  <a:pt x="17121" y="744"/>
                </a:cubicBezTo>
                <a:cubicBezTo>
                  <a:pt x="18550" y="982"/>
                  <a:pt x="19943" y="1387"/>
                  <a:pt x="21265" y="1947"/>
                </a:cubicBezTo>
                <a:cubicBezTo>
                  <a:pt x="21943" y="2232"/>
                  <a:pt x="22574" y="2566"/>
                  <a:pt x="23194" y="2923"/>
                </a:cubicBezTo>
                <a:cubicBezTo>
                  <a:pt x="23801" y="3280"/>
                  <a:pt x="24384" y="3673"/>
                  <a:pt x="24932" y="4125"/>
                </a:cubicBezTo>
                <a:cubicBezTo>
                  <a:pt x="26015" y="5006"/>
                  <a:pt x="26956" y="6078"/>
                  <a:pt x="27563" y="7281"/>
                </a:cubicBezTo>
                <a:cubicBezTo>
                  <a:pt x="27861" y="7876"/>
                  <a:pt x="28087" y="8519"/>
                  <a:pt x="28194" y="9174"/>
                </a:cubicBezTo>
                <a:cubicBezTo>
                  <a:pt x="28289" y="9828"/>
                  <a:pt x="28301" y="10483"/>
                  <a:pt x="28206" y="11138"/>
                </a:cubicBezTo>
                <a:cubicBezTo>
                  <a:pt x="28004" y="12448"/>
                  <a:pt x="27373" y="13650"/>
                  <a:pt x="26492" y="14674"/>
                </a:cubicBezTo>
                <a:cubicBezTo>
                  <a:pt x="26063" y="15186"/>
                  <a:pt x="25551" y="15663"/>
                  <a:pt x="25003" y="16079"/>
                </a:cubicBezTo>
                <a:cubicBezTo>
                  <a:pt x="24468" y="16508"/>
                  <a:pt x="23872" y="16877"/>
                  <a:pt x="23265" y="17210"/>
                </a:cubicBezTo>
                <a:cubicBezTo>
                  <a:pt x="22039" y="17877"/>
                  <a:pt x="20705" y="18353"/>
                  <a:pt x="19324" y="18699"/>
                </a:cubicBezTo>
                <a:cubicBezTo>
                  <a:pt x="18633" y="18853"/>
                  <a:pt x="17931" y="18972"/>
                  <a:pt x="17217" y="19068"/>
                </a:cubicBezTo>
                <a:cubicBezTo>
                  <a:pt x="16502" y="19175"/>
                  <a:pt x="15788" y="19211"/>
                  <a:pt x="15073" y="19234"/>
                </a:cubicBezTo>
                <a:lnTo>
                  <a:pt x="14764" y="19234"/>
                </a:lnTo>
                <a:lnTo>
                  <a:pt x="14597" y="19449"/>
                </a:lnTo>
                <a:cubicBezTo>
                  <a:pt x="14466" y="19627"/>
                  <a:pt x="14335" y="19806"/>
                  <a:pt x="14181" y="19984"/>
                </a:cubicBezTo>
                <a:cubicBezTo>
                  <a:pt x="14038" y="20151"/>
                  <a:pt x="13883" y="20330"/>
                  <a:pt x="13740" y="20496"/>
                </a:cubicBezTo>
                <a:lnTo>
                  <a:pt x="13621" y="20627"/>
                </a:lnTo>
                <a:lnTo>
                  <a:pt x="13502" y="20746"/>
                </a:lnTo>
                <a:lnTo>
                  <a:pt x="13264" y="20985"/>
                </a:lnTo>
                <a:cubicBezTo>
                  <a:pt x="13097" y="21151"/>
                  <a:pt x="12930" y="21294"/>
                  <a:pt x="12752" y="21449"/>
                </a:cubicBezTo>
                <a:cubicBezTo>
                  <a:pt x="12573" y="21592"/>
                  <a:pt x="12395" y="21747"/>
                  <a:pt x="12216" y="21878"/>
                </a:cubicBezTo>
                <a:cubicBezTo>
                  <a:pt x="12025" y="22032"/>
                  <a:pt x="11847" y="22151"/>
                  <a:pt x="11656" y="22282"/>
                </a:cubicBezTo>
                <a:cubicBezTo>
                  <a:pt x="11454" y="22413"/>
                  <a:pt x="11263" y="22532"/>
                  <a:pt x="11073" y="22651"/>
                </a:cubicBezTo>
                <a:cubicBezTo>
                  <a:pt x="10859" y="22771"/>
                  <a:pt x="10668" y="22878"/>
                  <a:pt x="10466" y="22985"/>
                </a:cubicBezTo>
                <a:cubicBezTo>
                  <a:pt x="10359" y="23021"/>
                  <a:pt x="10251" y="23080"/>
                  <a:pt x="10144" y="23128"/>
                </a:cubicBezTo>
                <a:lnTo>
                  <a:pt x="9990" y="23199"/>
                </a:lnTo>
                <a:lnTo>
                  <a:pt x="9835" y="23259"/>
                </a:lnTo>
                <a:cubicBezTo>
                  <a:pt x="9632" y="23354"/>
                  <a:pt x="9418" y="23425"/>
                  <a:pt x="9192" y="23497"/>
                </a:cubicBezTo>
                <a:cubicBezTo>
                  <a:pt x="8751" y="23640"/>
                  <a:pt x="8299" y="23735"/>
                  <a:pt x="7846" y="23818"/>
                </a:cubicBezTo>
                <a:cubicBezTo>
                  <a:pt x="7608" y="23854"/>
                  <a:pt x="7382" y="23890"/>
                  <a:pt x="7144" y="23914"/>
                </a:cubicBezTo>
                <a:cubicBezTo>
                  <a:pt x="6906" y="23949"/>
                  <a:pt x="6680" y="23961"/>
                  <a:pt x="6441" y="23973"/>
                </a:cubicBezTo>
                <a:cubicBezTo>
                  <a:pt x="6336" y="23981"/>
                  <a:pt x="6230" y="23986"/>
                  <a:pt x="6123" y="23986"/>
                </a:cubicBezTo>
                <a:cubicBezTo>
                  <a:pt x="5781" y="23986"/>
                  <a:pt x="5433" y="23940"/>
                  <a:pt x="5104" y="23829"/>
                </a:cubicBezTo>
                <a:lnTo>
                  <a:pt x="5104" y="23829"/>
                </a:lnTo>
                <a:cubicBezTo>
                  <a:pt x="5102" y="23826"/>
                  <a:pt x="5100" y="23822"/>
                  <a:pt x="5098" y="23819"/>
                </a:cubicBezTo>
                <a:lnTo>
                  <a:pt x="5098" y="23819"/>
                </a:lnTo>
                <a:cubicBezTo>
                  <a:pt x="5104" y="23802"/>
                  <a:pt x="5126" y="23792"/>
                  <a:pt x="5156" y="23783"/>
                </a:cubicBezTo>
                <a:cubicBezTo>
                  <a:pt x="5191" y="23759"/>
                  <a:pt x="5275" y="23723"/>
                  <a:pt x="5334" y="23687"/>
                </a:cubicBezTo>
                <a:lnTo>
                  <a:pt x="5727" y="23521"/>
                </a:lnTo>
                <a:cubicBezTo>
                  <a:pt x="6001" y="23390"/>
                  <a:pt x="6263" y="23283"/>
                  <a:pt x="6537" y="23140"/>
                </a:cubicBezTo>
                <a:cubicBezTo>
                  <a:pt x="7061" y="22890"/>
                  <a:pt x="7573" y="22592"/>
                  <a:pt x="8073" y="22235"/>
                </a:cubicBezTo>
                <a:lnTo>
                  <a:pt x="8251" y="22104"/>
                </a:lnTo>
                <a:lnTo>
                  <a:pt x="8430" y="21949"/>
                </a:lnTo>
                <a:cubicBezTo>
                  <a:pt x="8525" y="21854"/>
                  <a:pt x="8668" y="21747"/>
                  <a:pt x="8763" y="21639"/>
                </a:cubicBezTo>
                <a:cubicBezTo>
                  <a:pt x="8882" y="21532"/>
                  <a:pt x="8989" y="21413"/>
                  <a:pt x="9097" y="21318"/>
                </a:cubicBezTo>
                <a:cubicBezTo>
                  <a:pt x="9204" y="21199"/>
                  <a:pt x="9299" y="21092"/>
                  <a:pt x="9394" y="20973"/>
                </a:cubicBezTo>
                <a:cubicBezTo>
                  <a:pt x="9585" y="20746"/>
                  <a:pt x="9763" y="20508"/>
                  <a:pt x="9942" y="20258"/>
                </a:cubicBezTo>
                <a:cubicBezTo>
                  <a:pt x="10037" y="20139"/>
                  <a:pt x="10109" y="20020"/>
                  <a:pt x="10192" y="19889"/>
                </a:cubicBezTo>
                <a:cubicBezTo>
                  <a:pt x="10275" y="19770"/>
                  <a:pt x="10359" y="19627"/>
                  <a:pt x="10430" y="19496"/>
                </a:cubicBezTo>
                <a:lnTo>
                  <a:pt x="10704" y="19020"/>
                </a:lnTo>
                <a:lnTo>
                  <a:pt x="10156" y="18841"/>
                </a:lnTo>
                <a:cubicBezTo>
                  <a:pt x="9466" y="18639"/>
                  <a:pt x="8799" y="18377"/>
                  <a:pt x="8144" y="18079"/>
                </a:cubicBezTo>
                <a:cubicBezTo>
                  <a:pt x="7489" y="17782"/>
                  <a:pt x="6858" y="17448"/>
                  <a:pt x="6251" y="17067"/>
                </a:cubicBezTo>
                <a:cubicBezTo>
                  <a:pt x="5656" y="16698"/>
                  <a:pt x="5072" y="16282"/>
                  <a:pt x="4560" y="15817"/>
                </a:cubicBezTo>
                <a:cubicBezTo>
                  <a:pt x="4036" y="15365"/>
                  <a:pt x="3548" y="14865"/>
                  <a:pt x="3108" y="14317"/>
                </a:cubicBezTo>
                <a:cubicBezTo>
                  <a:pt x="2250" y="13234"/>
                  <a:pt x="1643" y="11983"/>
                  <a:pt x="1429" y="10662"/>
                </a:cubicBezTo>
                <a:cubicBezTo>
                  <a:pt x="1203" y="9328"/>
                  <a:pt x="1417" y="7947"/>
                  <a:pt x="2012" y="6709"/>
                </a:cubicBezTo>
                <a:cubicBezTo>
                  <a:pt x="2608" y="5471"/>
                  <a:pt x="3560" y="4375"/>
                  <a:pt x="4679" y="3482"/>
                </a:cubicBezTo>
                <a:cubicBezTo>
                  <a:pt x="5787" y="2601"/>
                  <a:pt x="7096" y="1899"/>
                  <a:pt x="8466" y="1423"/>
                </a:cubicBezTo>
                <a:cubicBezTo>
                  <a:pt x="9168" y="1196"/>
                  <a:pt x="9870" y="994"/>
                  <a:pt x="10585" y="851"/>
                </a:cubicBezTo>
                <a:cubicBezTo>
                  <a:pt x="11299" y="696"/>
                  <a:pt x="12025" y="613"/>
                  <a:pt x="12752" y="554"/>
                </a:cubicBezTo>
                <a:cubicBezTo>
                  <a:pt x="13217" y="519"/>
                  <a:pt x="13684" y="502"/>
                  <a:pt x="14150" y="502"/>
                </a:cubicBezTo>
                <a:close/>
                <a:moveTo>
                  <a:pt x="14772" y="1"/>
                </a:moveTo>
                <a:cubicBezTo>
                  <a:pt x="14070" y="1"/>
                  <a:pt x="13368" y="34"/>
                  <a:pt x="12668" y="101"/>
                </a:cubicBezTo>
                <a:cubicBezTo>
                  <a:pt x="11918" y="184"/>
                  <a:pt x="11180" y="280"/>
                  <a:pt x="10442" y="434"/>
                </a:cubicBezTo>
                <a:cubicBezTo>
                  <a:pt x="9716" y="577"/>
                  <a:pt x="8989" y="780"/>
                  <a:pt x="8275" y="994"/>
                </a:cubicBezTo>
                <a:cubicBezTo>
                  <a:pt x="7561" y="1220"/>
                  <a:pt x="6858" y="1506"/>
                  <a:pt x="6180" y="1816"/>
                </a:cubicBezTo>
                <a:cubicBezTo>
                  <a:pt x="5489" y="2137"/>
                  <a:pt x="4822" y="2506"/>
                  <a:pt x="4191" y="2935"/>
                </a:cubicBezTo>
                <a:cubicBezTo>
                  <a:pt x="2929" y="3780"/>
                  <a:pt x="1786" y="4864"/>
                  <a:pt x="1000" y="6257"/>
                </a:cubicBezTo>
                <a:cubicBezTo>
                  <a:pt x="607" y="6935"/>
                  <a:pt x="310" y="7697"/>
                  <a:pt x="155" y="8483"/>
                </a:cubicBezTo>
                <a:cubicBezTo>
                  <a:pt x="119" y="8674"/>
                  <a:pt x="84" y="8876"/>
                  <a:pt x="60" y="9078"/>
                </a:cubicBezTo>
                <a:lnTo>
                  <a:pt x="48" y="9245"/>
                </a:lnTo>
                <a:lnTo>
                  <a:pt x="36" y="9376"/>
                </a:lnTo>
                <a:lnTo>
                  <a:pt x="12" y="9531"/>
                </a:lnTo>
                <a:lnTo>
                  <a:pt x="12" y="9674"/>
                </a:lnTo>
                <a:cubicBezTo>
                  <a:pt x="0" y="10079"/>
                  <a:pt x="36" y="10483"/>
                  <a:pt x="72" y="10876"/>
                </a:cubicBezTo>
                <a:cubicBezTo>
                  <a:pt x="119" y="11281"/>
                  <a:pt x="214" y="11674"/>
                  <a:pt x="334" y="12055"/>
                </a:cubicBezTo>
                <a:cubicBezTo>
                  <a:pt x="453" y="12448"/>
                  <a:pt x="584" y="12817"/>
                  <a:pt x="762" y="13174"/>
                </a:cubicBezTo>
                <a:cubicBezTo>
                  <a:pt x="1107" y="13900"/>
                  <a:pt x="1548" y="14555"/>
                  <a:pt x="2036" y="15162"/>
                </a:cubicBezTo>
                <a:cubicBezTo>
                  <a:pt x="2548" y="15758"/>
                  <a:pt x="3108" y="16317"/>
                  <a:pt x="3703" y="16806"/>
                </a:cubicBezTo>
                <a:cubicBezTo>
                  <a:pt x="4322" y="17294"/>
                  <a:pt x="4953" y="17710"/>
                  <a:pt x="5632" y="18103"/>
                </a:cubicBezTo>
                <a:cubicBezTo>
                  <a:pt x="6287" y="18484"/>
                  <a:pt x="6977" y="18806"/>
                  <a:pt x="7692" y="19080"/>
                </a:cubicBezTo>
                <a:cubicBezTo>
                  <a:pt x="8233" y="19287"/>
                  <a:pt x="8774" y="19460"/>
                  <a:pt x="9331" y="19610"/>
                </a:cubicBezTo>
                <a:lnTo>
                  <a:pt x="9331" y="19610"/>
                </a:lnTo>
                <a:cubicBezTo>
                  <a:pt x="9289" y="19691"/>
                  <a:pt x="9249" y="19766"/>
                  <a:pt x="9204" y="19842"/>
                </a:cubicBezTo>
                <a:cubicBezTo>
                  <a:pt x="9061" y="20080"/>
                  <a:pt x="8918" y="20318"/>
                  <a:pt x="8751" y="20532"/>
                </a:cubicBezTo>
                <a:cubicBezTo>
                  <a:pt x="8608" y="20758"/>
                  <a:pt x="8418" y="20985"/>
                  <a:pt x="8251" y="21187"/>
                </a:cubicBezTo>
                <a:cubicBezTo>
                  <a:pt x="8144" y="21294"/>
                  <a:pt x="8061" y="21389"/>
                  <a:pt x="7965" y="21485"/>
                </a:cubicBezTo>
                <a:lnTo>
                  <a:pt x="7811" y="21639"/>
                </a:lnTo>
                <a:lnTo>
                  <a:pt x="7668" y="21782"/>
                </a:lnTo>
                <a:cubicBezTo>
                  <a:pt x="7251" y="22163"/>
                  <a:pt x="6787" y="22497"/>
                  <a:pt x="6310" y="22818"/>
                </a:cubicBezTo>
                <a:cubicBezTo>
                  <a:pt x="6072" y="22973"/>
                  <a:pt x="5834" y="23128"/>
                  <a:pt x="5584" y="23271"/>
                </a:cubicBezTo>
                <a:cubicBezTo>
                  <a:pt x="5465" y="23354"/>
                  <a:pt x="5334" y="23425"/>
                  <a:pt x="5215" y="23509"/>
                </a:cubicBezTo>
                <a:cubicBezTo>
                  <a:pt x="5156" y="23556"/>
                  <a:pt x="5096" y="23592"/>
                  <a:pt x="5037" y="23652"/>
                </a:cubicBezTo>
                <a:cubicBezTo>
                  <a:pt x="5001" y="23675"/>
                  <a:pt x="4977" y="23687"/>
                  <a:pt x="4941" y="23747"/>
                </a:cubicBezTo>
                <a:cubicBezTo>
                  <a:pt x="4941" y="23771"/>
                  <a:pt x="4929" y="23783"/>
                  <a:pt x="4929" y="23806"/>
                </a:cubicBezTo>
                <a:cubicBezTo>
                  <a:pt x="4929" y="23830"/>
                  <a:pt x="4929" y="23854"/>
                  <a:pt x="4941" y="23890"/>
                </a:cubicBezTo>
                <a:cubicBezTo>
                  <a:pt x="4953" y="23925"/>
                  <a:pt x="5001" y="23949"/>
                  <a:pt x="5013" y="23949"/>
                </a:cubicBezTo>
                <a:cubicBezTo>
                  <a:pt x="5465" y="24164"/>
                  <a:pt x="5953" y="24271"/>
                  <a:pt x="6394" y="24378"/>
                </a:cubicBezTo>
                <a:cubicBezTo>
                  <a:pt x="6632" y="24390"/>
                  <a:pt x="6894" y="24390"/>
                  <a:pt x="7132" y="24390"/>
                </a:cubicBezTo>
                <a:cubicBezTo>
                  <a:pt x="7382" y="24378"/>
                  <a:pt x="7620" y="24378"/>
                  <a:pt x="7858" y="24366"/>
                </a:cubicBezTo>
                <a:cubicBezTo>
                  <a:pt x="8346" y="24354"/>
                  <a:pt x="8823" y="24295"/>
                  <a:pt x="9311" y="24187"/>
                </a:cubicBezTo>
                <a:cubicBezTo>
                  <a:pt x="9549" y="24128"/>
                  <a:pt x="9787" y="24068"/>
                  <a:pt x="10025" y="23997"/>
                </a:cubicBezTo>
                <a:lnTo>
                  <a:pt x="10204" y="23937"/>
                </a:lnTo>
                <a:lnTo>
                  <a:pt x="10382" y="23878"/>
                </a:lnTo>
                <a:cubicBezTo>
                  <a:pt x="10501" y="23830"/>
                  <a:pt x="10609" y="23783"/>
                  <a:pt x="10728" y="23735"/>
                </a:cubicBezTo>
                <a:cubicBezTo>
                  <a:pt x="10954" y="23652"/>
                  <a:pt x="11180" y="23544"/>
                  <a:pt x="11394" y="23437"/>
                </a:cubicBezTo>
                <a:cubicBezTo>
                  <a:pt x="11621" y="23342"/>
                  <a:pt x="11835" y="23223"/>
                  <a:pt x="12049" y="23104"/>
                </a:cubicBezTo>
                <a:cubicBezTo>
                  <a:pt x="12276" y="22961"/>
                  <a:pt x="12490" y="22842"/>
                  <a:pt x="12692" y="22711"/>
                </a:cubicBezTo>
                <a:cubicBezTo>
                  <a:pt x="12907" y="22580"/>
                  <a:pt x="13097" y="22449"/>
                  <a:pt x="13299" y="22294"/>
                </a:cubicBezTo>
                <a:cubicBezTo>
                  <a:pt x="13514" y="22151"/>
                  <a:pt x="13704" y="21997"/>
                  <a:pt x="13895" y="21830"/>
                </a:cubicBezTo>
                <a:cubicBezTo>
                  <a:pt x="13990" y="21747"/>
                  <a:pt x="14097" y="21675"/>
                  <a:pt x="14181" y="21580"/>
                </a:cubicBezTo>
                <a:lnTo>
                  <a:pt x="14335" y="21449"/>
                </a:lnTo>
                <a:lnTo>
                  <a:pt x="14466" y="21330"/>
                </a:lnTo>
                <a:cubicBezTo>
                  <a:pt x="14645" y="21151"/>
                  <a:pt x="14823" y="20973"/>
                  <a:pt x="14990" y="20794"/>
                </a:cubicBezTo>
                <a:cubicBezTo>
                  <a:pt x="15084" y="20679"/>
                  <a:pt x="15182" y="20567"/>
                  <a:pt x="15282" y="20453"/>
                </a:cubicBezTo>
                <a:lnTo>
                  <a:pt x="15282" y="20453"/>
                </a:lnTo>
                <a:cubicBezTo>
                  <a:pt x="15424" y="20454"/>
                  <a:pt x="15565" y="20455"/>
                  <a:pt x="15706" y="20455"/>
                </a:cubicBezTo>
                <a:cubicBezTo>
                  <a:pt x="16229" y="20455"/>
                  <a:pt x="16750" y="20442"/>
                  <a:pt x="17276" y="20401"/>
                </a:cubicBezTo>
                <a:cubicBezTo>
                  <a:pt x="18038" y="20342"/>
                  <a:pt x="18800" y="20246"/>
                  <a:pt x="19550" y="20092"/>
                </a:cubicBezTo>
                <a:cubicBezTo>
                  <a:pt x="20312" y="19949"/>
                  <a:pt x="21062" y="19770"/>
                  <a:pt x="21789" y="19508"/>
                </a:cubicBezTo>
                <a:cubicBezTo>
                  <a:pt x="22515" y="19270"/>
                  <a:pt x="23229" y="18972"/>
                  <a:pt x="23932" y="18615"/>
                </a:cubicBezTo>
                <a:cubicBezTo>
                  <a:pt x="24634" y="18282"/>
                  <a:pt x="25301" y="17865"/>
                  <a:pt x="25920" y="17389"/>
                </a:cubicBezTo>
                <a:cubicBezTo>
                  <a:pt x="26551" y="16913"/>
                  <a:pt x="27146" y="16377"/>
                  <a:pt x="27670" y="15758"/>
                </a:cubicBezTo>
                <a:cubicBezTo>
                  <a:pt x="28182" y="15151"/>
                  <a:pt x="28647" y="14484"/>
                  <a:pt x="28992" y="13734"/>
                </a:cubicBezTo>
                <a:cubicBezTo>
                  <a:pt x="29337" y="12996"/>
                  <a:pt x="29575" y="12210"/>
                  <a:pt x="29671" y="11388"/>
                </a:cubicBezTo>
                <a:cubicBezTo>
                  <a:pt x="29778" y="10567"/>
                  <a:pt x="29754" y="9745"/>
                  <a:pt x="29587" y="8947"/>
                </a:cubicBezTo>
                <a:cubicBezTo>
                  <a:pt x="29421" y="8138"/>
                  <a:pt x="29123" y="7364"/>
                  <a:pt x="28754" y="6673"/>
                </a:cubicBezTo>
                <a:cubicBezTo>
                  <a:pt x="27992" y="5256"/>
                  <a:pt x="26873" y="4090"/>
                  <a:pt x="25646" y="3173"/>
                </a:cubicBezTo>
                <a:cubicBezTo>
                  <a:pt x="24396" y="2244"/>
                  <a:pt x="23003" y="1566"/>
                  <a:pt x="21562" y="1077"/>
                </a:cubicBezTo>
                <a:cubicBezTo>
                  <a:pt x="20122" y="565"/>
                  <a:pt x="18633" y="268"/>
                  <a:pt x="17145" y="125"/>
                </a:cubicBezTo>
                <a:cubicBezTo>
                  <a:pt x="16356" y="43"/>
                  <a:pt x="15564" y="1"/>
                  <a:pt x="14772" y="1"/>
                </a:cubicBezTo>
                <a:close/>
              </a:path>
            </a:pathLst>
          </a:custGeom>
          <a:solidFill>
            <a:srgbClr val="162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4"/>
          <p:cNvSpPr/>
          <p:nvPr/>
        </p:nvSpPr>
        <p:spPr>
          <a:xfrm>
            <a:off x="3630009" y="1043142"/>
            <a:ext cx="2151478" cy="1908648"/>
          </a:xfrm>
          <a:custGeom>
            <a:avLst/>
            <a:gdLst/>
            <a:ahLst/>
            <a:cxnLst/>
            <a:rect l="l" t="t" r="r" b="b"/>
            <a:pathLst>
              <a:path w="35315" h="29888" extrusionOk="0">
                <a:moveTo>
                  <a:pt x="28040" y="29459"/>
                </a:moveTo>
                <a:lnTo>
                  <a:pt x="28040" y="29459"/>
                </a:lnTo>
                <a:cubicBezTo>
                  <a:pt x="28040" y="29459"/>
                  <a:pt x="28060" y="29459"/>
                  <a:pt x="28035" y="29468"/>
                </a:cubicBezTo>
                <a:lnTo>
                  <a:pt x="28035" y="29468"/>
                </a:lnTo>
                <a:cubicBezTo>
                  <a:pt x="28037" y="29466"/>
                  <a:pt x="28038" y="29463"/>
                  <a:pt x="28040" y="29459"/>
                </a:cubicBezTo>
                <a:close/>
                <a:moveTo>
                  <a:pt x="17722" y="595"/>
                </a:moveTo>
                <a:cubicBezTo>
                  <a:pt x="18909" y="595"/>
                  <a:pt x="20104" y="690"/>
                  <a:pt x="21277" y="884"/>
                </a:cubicBezTo>
                <a:cubicBezTo>
                  <a:pt x="22134" y="1027"/>
                  <a:pt x="22980" y="1218"/>
                  <a:pt x="23837" y="1456"/>
                </a:cubicBezTo>
                <a:cubicBezTo>
                  <a:pt x="24670" y="1718"/>
                  <a:pt x="25480" y="2015"/>
                  <a:pt x="26289" y="2373"/>
                </a:cubicBezTo>
                <a:cubicBezTo>
                  <a:pt x="27075" y="2730"/>
                  <a:pt x="27849" y="3158"/>
                  <a:pt x="28575" y="3623"/>
                </a:cubicBezTo>
                <a:cubicBezTo>
                  <a:pt x="29314" y="4099"/>
                  <a:pt x="29992" y="4635"/>
                  <a:pt x="30635" y="5206"/>
                </a:cubicBezTo>
                <a:cubicBezTo>
                  <a:pt x="31885" y="6373"/>
                  <a:pt x="32921" y="7790"/>
                  <a:pt x="33517" y="9350"/>
                </a:cubicBezTo>
                <a:cubicBezTo>
                  <a:pt x="33814" y="10135"/>
                  <a:pt x="33993" y="10945"/>
                  <a:pt x="34052" y="11755"/>
                </a:cubicBezTo>
                <a:cubicBezTo>
                  <a:pt x="34076" y="11969"/>
                  <a:pt x="34076" y="12171"/>
                  <a:pt x="34076" y="12374"/>
                </a:cubicBezTo>
                <a:lnTo>
                  <a:pt x="34076" y="12517"/>
                </a:lnTo>
                <a:lnTo>
                  <a:pt x="34076" y="12683"/>
                </a:lnTo>
                <a:lnTo>
                  <a:pt x="34076" y="12826"/>
                </a:lnTo>
                <a:lnTo>
                  <a:pt x="34052" y="12981"/>
                </a:lnTo>
                <a:cubicBezTo>
                  <a:pt x="34040" y="13386"/>
                  <a:pt x="33957" y="13791"/>
                  <a:pt x="33862" y="14184"/>
                </a:cubicBezTo>
                <a:cubicBezTo>
                  <a:pt x="33671" y="14981"/>
                  <a:pt x="33362" y="15731"/>
                  <a:pt x="32945" y="16446"/>
                </a:cubicBezTo>
                <a:cubicBezTo>
                  <a:pt x="32540" y="17160"/>
                  <a:pt x="32016" y="17827"/>
                  <a:pt x="31457" y="18446"/>
                </a:cubicBezTo>
                <a:cubicBezTo>
                  <a:pt x="30885" y="19053"/>
                  <a:pt x="30230" y="19601"/>
                  <a:pt x="29552" y="20089"/>
                </a:cubicBezTo>
                <a:cubicBezTo>
                  <a:pt x="28861" y="20601"/>
                  <a:pt x="28123" y="21030"/>
                  <a:pt x="27361" y="21423"/>
                </a:cubicBezTo>
                <a:cubicBezTo>
                  <a:pt x="26599" y="21804"/>
                  <a:pt x="25813" y="22149"/>
                  <a:pt x="24992" y="22435"/>
                </a:cubicBezTo>
                <a:cubicBezTo>
                  <a:pt x="24170" y="22708"/>
                  <a:pt x="23337" y="22947"/>
                  <a:pt x="22491" y="23125"/>
                </a:cubicBezTo>
                <a:lnTo>
                  <a:pt x="21920" y="23244"/>
                </a:lnTo>
                <a:lnTo>
                  <a:pt x="22158" y="23756"/>
                </a:lnTo>
                <a:cubicBezTo>
                  <a:pt x="22325" y="24101"/>
                  <a:pt x="22491" y="24411"/>
                  <a:pt x="22670" y="24721"/>
                </a:cubicBezTo>
                <a:cubicBezTo>
                  <a:pt x="22849" y="25030"/>
                  <a:pt x="23039" y="25328"/>
                  <a:pt x="23253" y="25625"/>
                </a:cubicBezTo>
                <a:cubicBezTo>
                  <a:pt x="23349" y="25780"/>
                  <a:pt x="23456" y="25911"/>
                  <a:pt x="23563" y="26066"/>
                </a:cubicBezTo>
                <a:cubicBezTo>
                  <a:pt x="23670" y="26197"/>
                  <a:pt x="23789" y="26340"/>
                  <a:pt x="23908" y="26483"/>
                </a:cubicBezTo>
                <a:cubicBezTo>
                  <a:pt x="24027" y="26614"/>
                  <a:pt x="24158" y="26757"/>
                  <a:pt x="24277" y="26876"/>
                </a:cubicBezTo>
                <a:lnTo>
                  <a:pt x="24468" y="27078"/>
                </a:lnTo>
                <a:lnTo>
                  <a:pt x="24670" y="27257"/>
                </a:lnTo>
                <a:cubicBezTo>
                  <a:pt x="25206" y="27733"/>
                  <a:pt x="25801" y="28126"/>
                  <a:pt x="26397" y="28507"/>
                </a:cubicBezTo>
                <a:cubicBezTo>
                  <a:pt x="26694" y="28685"/>
                  <a:pt x="26992" y="28864"/>
                  <a:pt x="27301" y="29019"/>
                </a:cubicBezTo>
                <a:cubicBezTo>
                  <a:pt x="27444" y="29102"/>
                  <a:pt x="27599" y="29185"/>
                  <a:pt x="27742" y="29281"/>
                </a:cubicBezTo>
                <a:cubicBezTo>
                  <a:pt x="27825" y="29316"/>
                  <a:pt x="27897" y="29364"/>
                  <a:pt x="27956" y="29412"/>
                </a:cubicBezTo>
                <a:cubicBezTo>
                  <a:pt x="27980" y="29435"/>
                  <a:pt x="28028" y="29471"/>
                  <a:pt x="28028" y="29471"/>
                </a:cubicBezTo>
                <a:cubicBezTo>
                  <a:pt x="28028" y="29471"/>
                  <a:pt x="28028" y="29471"/>
                  <a:pt x="28028" y="29471"/>
                </a:cubicBezTo>
                <a:lnTo>
                  <a:pt x="28028" y="29471"/>
                </a:lnTo>
                <a:cubicBezTo>
                  <a:pt x="28027" y="29471"/>
                  <a:pt x="28026" y="29472"/>
                  <a:pt x="28025" y="29472"/>
                </a:cubicBezTo>
                <a:lnTo>
                  <a:pt x="28025" y="29472"/>
                </a:lnTo>
                <a:cubicBezTo>
                  <a:pt x="27712" y="29555"/>
                  <a:pt x="27391" y="29590"/>
                  <a:pt x="27076" y="29590"/>
                </a:cubicBezTo>
                <a:cubicBezTo>
                  <a:pt x="26853" y="29590"/>
                  <a:pt x="26632" y="29572"/>
                  <a:pt x="26420" y="29543"/>
                </a:cubicBezTo>
                <a:cubicBezTo>
                  <a:pt x="26135" y="29519"/>
                  <a:pt x="25873" y="29471"/>
                  <a:pt x="25587" y="29412"/>
                </a:cubicBezTo>
                <a:cubicBezTo>
                  <a:pt x="25325" y="29364"/>
                  <a:pt x="25039" y="29293"/>
                  <a:pt x="24765" y="29233"/>
                </a:cubicBezTo>
                <a:cubicBezTo>
                  <a:pt x="24218" y="29102"/>
                  <a:pt x="23682" y="28935"/>
                  <a:pt x="23182" y="28721"/>
                </a:cubicBezTo>
                <a:cubicBezTo>
                  <a:pt x="22920" y="28626"/>
                  <a:pt x="22670" y="28507"/>
                  <a:pt x="22432" y="28388"/>
                </a:cubicBezTo>
                <a:lnTo>
                  <a:pt x="22253" y="28292"/>
                </a:lnTo>
                <a:lnTo>
                  <a:pt x="22075" y="28185"/>
                </a:lnTo>
                <a:cubicBezTo>
                  <a:pt x="21956" y="28114"/>
                  <a:pt x="21837" y="28054"/>
                  <a:pt x="21717" y="27983"/>
                </a:cubicBezTo>
                <a:cubicBezTo>
                  <a:pt x="21479" y="27828"/>
                  <a:pt x="21241" y="27685"/>
                  <a:pt x="21015" y="27519"/>
                </a:cubicBezTo>
                <a:cubicBezTo>
                  <a:pt x="20777" y="27376"/>
                  <a:pt x="20574" y="27197"/>
                  <a:pt x="20348" y="27030"/>
                </a:cubicBezTo>
                <a:cubicBezTo>
                  <a:pt x="20122" y="26864"/>
                  <a:pt x="19920" y="26685"/>
                  <a:pt x="19705" y="26507"/>
                </a:cubicBezTo>
                <a:cubicBezTo>
                  <a:pt x="19503" y="26328"/>
                  <a:pt x="19289" y="26137"/>
                  <a:pt x="19098" y="25947"/>
                </a:cubicBezTo>
                <a:cubicBezTo>
                  <a:pt x="18908" y="25745"/>
                  <a:pt x="18717" y="25554"/>
                  <a:pt x="18538" y="25352"/>
                </a:cubicBezTo>
                <a:lnTo>
                  <a:pt x="18265" y="25030"/>
                </a:lnTo>
                <a:lnTo>
                  <a:pt x="18134" y="24887"/>
                </a:lnTo>
                <a:lnTo>
                  <a:pt x="18003" y="24721"/>
                </a:lnTo>
                <a:cubicBezTo>
                  <a:pt x="17836" y="24518"/>
                  <a:pt x="17669" y="24292"/>
                  <a:pt x="17503" y="24066"/>
                </a:cubicBezTo>
                <a:cubicBezTo>
                  <a:pt x="17348" y="23840"/>
                  <a:pt x="17193" y="23625"/>
                  <a:pt x="17050" y="23387"/>
                </a:cubicBezTo>
                <a:lnTo>
                  <a:pt x="16895" y="23149"/>
                </a:lnTo>
                <a:lnTo>
                  <a:pt x="16598" y="23113"/>
                </a:lnTo>
                <a:cubicBezTo>
                  <a:pt x="15741" y="23030"/>
                  <a:pt x="14883" y="22887"/>
                  <a:pt x="14038" y="22708"/>
                </a:cubicBezTo>
                <a:cubicBezTo>
                  <a:pt x="13204" y="22554"/>
                  <a:pt x="12371" y="22327"/>
                  <a:pt x="11550" y="22054"/>
                </a:cubicBezTo>
                <a:cubicBezTo>
                  <a:pt x="9930" y="21506"/>
                  <a:pt x="8371" y="20792"/>
                  <a:pt x="6954" y="19875"/>
                </a:cubicBezTo>
                <a:cubicBezTo>
                  <a:pt x="6239" y="19410"/>
                  <a:pt x="5573" y="18898"/>
                  <a:pt x="4965" y="18339"/>
                </a:cubicBezTo>
                <a:cubicBezTo>
                  <a:pt x="4346" y="17779"/>
                  <a:pt x="3787" y="17160"/>
                  <a:pt x="3310" y="16493"/>
                </a:cubicBezTo>
                <a:cubicBezTo>
                  <a:pt x="2346" y="15172"/>
                  <a:pt x="1715" y="13624"/>
                  <a:pt x="1608" y="12017"/>
                </a:cubicBezTo>
                <a:cubicBezTo>
                  <a:pt x="1572" y="11207"/>
                  <a:pt x="1644" y="10385"/>
                  <a:pt x="1846" y="9612"/>
                </a:cubicBezTo>
                <a:cubicBezTo>
                  <a:pt x="2060" y="8838"/>
                  <a:pt x="2382" y="8088"/>
                  <a:pt x="2822" y="7385"/>
                </a:cubicBezTo>
                <a:cubicBezTo>
                  <a:pt x="3679" y="5980"/>
                  <a:pt x="4918" y="4790"/>
                  <a:pt x="6335" y="3861"/>
                </a:cubicBezTo>
                <a:cubicBezTo>
                  <a:pt x="7025" y="3385"/>
                  <a:pt x="7775" y="2944"/>
                  <a:pt x="8549" y="2587"/>
                </a:cubicBezTo>
                <a:cubicBezTo>
                  <a:pt x="9323" y="2218"/>
                  <a:pt x="10121" y="1908"/>
                  <a:pt x="10942" y="1634"/>
                </a:cubicBezTo>
                <a:cubicBezTo>
                  <a:pt x="12585" y="1099"/>
                  <a:pt x="14312" y="789"/>
                  <a:pt x="16050" y="658"/>
                </a:cubicBezTo>
                <a:cubicBezTo>
                  <a:pt x="16603" y="616"/>
                  <a:pt x="17162" y="595"/>
                  <a:pt x="17722" y="595"/>
                </a:cubicBezTo>
                <a:close/>
                <a:moveTo>
                  <a:pt x="16377" y="1"/>
                </a:moveTo>
                <a:cubicBezTo>
                  <a:pt x="16240" y="1"/>
                  <a:pt x="16103" y="1"/>
                  <a:pt x="15967" y="3"/>
                </a:cubicBezTo>
                <a:cubicBezTo>
                  <a:pt x="14181" y="39"/>
                  <a:pt x="12383" y="253"/>
                  <a:pt x="10633" y="706"/>
                </a:cubicBezTo>
                <a:cubicBezTo>
                  <a:pt x="8871" y="1146"/>
                  <a:pt x="7156" y="1837"/>
                  <a:pt x="5596" y="2801"/>
                </a:cubicBezTo>
                <a:cubicBezTo>
                  <a:pt x="4049" y="3766"/>
                  <a:pt x="2620" y="5040"/>
                  <a:pt x="1584" y="6623"/>
                </a:cubicBezTo>
                <a:cubicBezTo>
                  <a:pt x="1072" y="7409"/>
                  <a:pt x="655" y="8290"/>
                  <a:pt x="393" y="9219"/>
                </a:cubicBezTo>
                <a:cubicBezTo>
                  <a:pt x="120" y="10135"/>
                  <a:pt x="0" y="11100"/>
                  <a:pt x="48" y="12076"/>
                </a:cubicBezTo>
                <a:cubicBezTo>
                  <a:pt x="72" y="13041"/>
                  <a:pt x="286" y="13993"/>
                  <a:pt x="608" y="14898"/>
                </a:cubicBezTo>
                <a:cubicBezTo>
                  <a:pt x="953" y="15803"/>
                  <a:pt x="1417" y="16636"/>
                  <a:pt x="1965" y="17410"/>
                </a:cubicBezTo>
                <a:cubicBezTo>
                  <a:pt x="2536" y="18196"/>
                  <a:pt x="3156" y="18887"/>
                  <a:pt x="3858" y="19518"/>
                </a:cubicBezTo>
                <a:cubicBezTo>
                  <a:pt x="4561" y="20137"/>
                  <a:pt x="5299" y="20684"/>
                  <a:pt x="6085" y="21184"/>
                </a:cubicBezTo>
                <a:cubicBezTo>
                  <a:pt x="6882" y="21661"/>
                  <a:pt x="7692" y="22089"/>
                  <a:pt x="8525" y="22458"/>
                </a:cubicBezTo>
                <a:cubicBezTo>
                  <a:pt x="9359" y="22816"/>
                  <a:pt x="10228" y="23137"/>
                  <a:pt x="11109" y="23387"/>
                </a:cubicBezTo>
                <a:cubicBezTo>
                  <a:pt x="11978" y="23637"/>
                  <a:pt x="12871" y="23851"/>
                  <a:pt x="13764" y="23994"/>
                </a:cubicBezTo>
                <a:cubicBezTo>
                  <a:pt x="14590" y="24112"/>
                  <a:pt x="15397" y="24211"/>
                  <a:pt x="16211" y="24264"/>
                </a:cubicBezTo>
                <a:lnTo>
                  <a:pt x="16211" y="24264"/>
                </a:lnTo>
                <a:cubicBezTo>
                  <a:pt x="16322" y="24416"/>
                  <a:pt x="16436" y="24568"/>
                  <a:pt x="16550" y="24721"/>
                </a:cubicBezTo>
                <a:cubicBezTo>
                  <a:pt x="16729" y="24959"/>
                  <a:pt x="16919" y="25185"/>
                  <a:pt x="17122" y="25411"/>
                </a:cubicBezTo>
                <a:lnTo>
                  <a:pt x="17265" y="25578"/>
                </a:lnTo>
                <a:lnTo>
                  <a:pt x="17419" y="25733"/>
                </a:lnTo>
                <a:cubicBezTo>
                  <a:pt x="17515" y="25852"/>
                  <a:pt x="17622" y="25959"/>
                  <a:pt x="17729" y="26066"/>
                </a:cubicBezTo>
                <a:cubicBezTo>
                  <a:pt x="17931" y="26268"/>
                  <a:pt x="18146" y="26483"/>
                  <a:pt x="18372" y="26673"/>
                </a:cubicBezTo>
                <a:cubicBezTo>
                  <a:pt x="18586" y="26864"/>
                  <a:pt x="18812" y="27066"/>
                  <a:pt x="19050" y="27245"/>
                </a:cubicBezTo>
                <a:cubicBezTo>
                  <a:pt x="19289" y="27411"/>
                  <a:pt x="19527" y="27602"/>
                  <a:pt x="19765" y="27757"/>
                </a:cubicBezTo>
                <a:cubicBezTo>
                  <a:pt x="20003" y="27923"/>
                  <a:pt x="20265" y="28090"/>
                  <a:pt x="20515" y="28233"/>
                </a:cubicBezTo>
                <a:cubicBezTo>
                  <a:pt x="20765" y="28400"/>
                  <a:pt x="21027" y="28531"/>
                  <a:pt x="21289" y="28673"/>
                </a:cubicBezTo>
                <a:cubicBezTo>
                  <a:pt x="21408" y="28733"/>
                  <a:pt x="21539" y="28804"/>
                  <a:pt x="21670" y="28864"/>
                </a:cubicBezTo>
                <a:lnTo>
                  <a:pt x="21860" y="28947"/>
                </a:lnTo>
                <a:lnTo>
                  <a:pt x="22075" y="29043"/>
                </a:lnTo>
                <a:cubicBezTo>
                  <a:pt x="22337" y="29138"/>
                  <a:pt x="22622" y="29245"/>
                  <a:pt x="22908" y="29340"/>
                </a:cubicBezTo>
                <a:cubicBezTo>
                  <a:pt x="23480" y="29519"/>
                  <a:pt x="24051" y="29638"/>
                  <a:pt x="24623" y="29721"/>
                </a:cubicBezTo>
                <a:cubicBezTo>
                  <a:pt x="24920" y="29769"/>
                  <a:pt x="25194" y="29793"/>
                  <a:pt x="25480" y="29828"/>
                </a:cubicBezTo>
                <a:cubicBezTo>
                  <a:pt x="25766" y="29864"/>
                  <a:pt x="26051" y="29888"/>
                  <a:pt x="26349" y="29888"/>
                </a:cubicBezTo>
                <a:cubicBezTo>
                  <a:pt x="26909" y="29888"/>
                  <a:pt x="27480" y="29833"/>
                  <a:pt x="28010" y="29628"/>
                </a:cubicBezTo>
                <a:lnTo>
                  <a:pt x="28010" y="29628"/>
                </a:lnTo>
                <a:cubicBezTo>
                  <a:pt x="28015" y="29628"/>
                  <a:pt x="28021" y="29628"/>
                  <a:pt x="28028" y="29626"/>
                </a:cubicBezTo>
                <a:cubicBezTo>
                  <a:pt x="28040" y="29626"/>
                  <a:pt x="28087" y="29602"/>
                  <a:pt x="28123" y="29566"/>
                </a:cubicBezTo>
                <a:cubicBezTo>
                  <a:pt x="28135" y="29543"/>
                  <a:pt x="28135" y="29519"/>
                  <a:pt x="28135" y="29483"/>
                </a:cubicBezTo>
                <a:cubicBezTo>
                  <a:pt x="28135" y="29459"/>
                  <a:pt x="28123" y="29447"/>
                  <a:pt x="28123" y="29424"/>
                </a:cubicBezTo>
                <a:cubicBezTo>
                  <a:pt x="28087" y="29352"/>
                  <a:pt x="28040" y="29328"/>
                  <a:pt x="28016" y="29293"/>
                </a:cubicBezTo>
                <a:cubicBezTo>
                  <a:pt x="27944" y="29221"/>
                  <a:pt x="27885" y="29174"/>
                  <a:pt x="27802" y="29114"/>
                </a:cubicBezTo>
                <a:cubicBezTo>
                  <a:pt x="27671" y="29007"/>
                  <a:pt x="27528" y="28912"/>
                  <a:pt x="27385" y="28804"/>
                </a:cubicBezTo>
                <a:cubicBezTo>
                  <a:pt x="27111" y="28614"/>
                  <a:pt x="26825" y="28400"/>
                  <a:pt x="26551" y="28197"/>
                </a:cubicBezTo>
                <a:cubicBezTo>
                  <a:pt x="26016" y="27780"/>
                  <a:pt x="25480" y="27328"/>
                  <a:pt x="25027" y="26840"/>
                </a:cubicBezTo>
                <a:lnTo>
                  <a:pt x="24849" y="26661"/>
                </a:lnTo>
                <a:lnTo>
                  <a:pt x="24682" y="26471"/>
                </a:lnTo>
                <a:cubicBezTo>
                  <a:pt x="24575" y="26328"/>
                  <a:pt x="24492" y="26209"/>
                  <a:pt x="24384" y="26078"/>
                </a:cubicBezTo>
                <a:cubicBezTo>
                  <a:pt x="24289" y="25947"/>
                  <a:pt x="24194" y="25792"/>
                  <a:pt x="24099" y="25661"/>
                </a:cubicBezTo>
                <a:cubicBezTo>
                  <a:pt x="24003" y="25518"/>
                  <a:pt x="23920" y="25375"/>
                  <a:pt x="23837" y="25233"/>
                </a:cubicBezTo>
                <a:cubicBezTo>
                  <a:pt x="23670" y="24935"/>
                  <a:pt x="23503" y="24637"/>
                  <a:pt x="23361" y="24340"/>
                </a:cubicBezTo>
                <a:cubicBezTo>
                  <a:pt x="23290" y="24209"/>
                  <a:pt x="23237" y="24078"/>
                  <a:pt x="23179" y="23947"/>
                </a:cubicBezTo>
                <a:lnTo>
                  <a:pt x="23179" y="23947"/>
                </a:lnTo>
                <a:cubicBezTo>
                  <a:pt x="23878" y="23818"/>
                  <a:pt x="24572" y="23643"/>
                  <a:pt x="25266" y="23447"/>
                </a:cubicBezTo>
                <a:cubicBezTo>
                  <a:pt x="26135" y="23173"/>
                  <a:pt x="26980" y="22863"/>
                  <a:pt x="27813" y="22482"/>
                </a:cubicBezTo>
                <a:cubicBezTo>
                  <a:pt x="28647" y="22089"/>
                  <a:pt x="29457" y="21649"/>
                  <a:pt x="30219" y="21125"/>
                </a:cubicBezTo>
                <a:cubicBezTo>
                  <a:pt x="30981" y="20589"/>
                  <a:pt x="31683" y="20006"/>
                  <a:pt x="32338" y="19339"/>
                </a:cubicBezTo>
                <a:cubicBezTo>
                  <a:pt x="32981" y="18672"/>
                  <a:pt x="33576" y="17934"/>
                  <a:pt x="34052" y="17124"/>
                </a:cubicBezTo>
                <a:cubicBezTo>
                  <a:pt x="34290" y="16708"/>
                  <a:pt x="34505" y="16267"/>
                  <a:pt x="34683" y="15839"/>
                </a:cubicBezTo>
                <a:cubicBezTo>
                  <a:pt x="34862" y="15398"/>
                  <a:pt x="35005" y="14934"/>
                  <a:pt x="35112" y="14469"/>
                </a:cubicBezTo>
                <a:cubicBezTo>
                  <a:pt x="35219" y="14005"/>
                  <a:pt x="35291" y="13529"/>
                  <a:pt x="35302" y="13052"/>
                </a:cubicBezTo>
                <a:lnTo>
                  <a:pt x="35314" y="12874"/>
                </a:lnTo>
                <a:lnTo>
                  <a:pt x="35314" y="12695"/>
                </a:lnTo>
                <a:lnTo>
                  <a:pt x="35314" y="12541"/>
                </a:lnTo>
                <a:lnTo>
                  <a:pt x="35314" y="12362"/>
                </a:lnTo>
                <a:cubicBezTo>
                  <a:pt x="35314" y="12124"/>
                  <a:pt x="35302" y="11886"/>
                  <a:pt x="35279" y="11648"/>
                </a:cubicBezTo>
                <a:cubicBezTo>
                  <a:pt x="35172" y="10695"/>
                  <a:pt x="34898" y="9766"/>
                  <a:pt x="34517" y="8921"/>
                </a:cubicBezTo>
                <a:cubicBezTo>
                  <a:pt x="33743" y="7207"/>
                  <a:pt x="32493" y="5790"/>
                  <a:pt x="31088" y="4647"/>
                </a:cubicBezTo>
                <a:cubicBezTo>
                  <a:pt x="30397" y="4063"/>
                  <a:pt x="29635" y="3563"/>
                  <a:pt x="28861" y="3111"/>
                </a:cubicBezTo>
                <a:cubicBezTo>
                  <a:pt x="28087" y="2670"/>
                  <a:pt x="27266" y="2265"/>
                  <a:pt x="26456" y="1920"/>
                </a:cubicBezTo>
                <a:cubicBezTo>
                  <a:pt x="25623" y="1587"/>
                  <a:pt x="24789" y="1289"/>
                  <a:pt x="23920" y="1027"/>
                </a:cubicBezTo>
                <a:cubicBezTo>
                  <a:pt x="23075" y="777"/>
                  <a:pt x="22194" y="587"/>
                  <a:pt x="21313" y="420"/>
                </a:cubicBezTo>
                <a:cubicBezTo>
                  <a:pt x="19696" y="134"/>
                  <a:pt x="18029" y="1"/>
                  <a:pt x="16377" y="1"/>
                </a:cubicBezTo>
                <a:close/>
              </a:path>
            </a:pathLst>
          </a:custGeom>
          <a:solidFill>
            <a:srgbClr val="162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4"/>
          <p:cNvSpPr txBox="1"/>
          <p:nvPr/>
        </p:nvSpPr>
        <p:spPr>
          <a:xfrm>
            <a:off x="3843088" y="1251798"/>
            <a:ext cx="1725300" cy="53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Mickey Mouse</a:t>
            </a:r>
            <a:endParaRPr sz="16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71" name="Google Shape;2071;p24"/>
          <p:cNvSpPr txBox="1"/>
          <p:nvPr/>
        </p:nvSpPr>
        <p:spPr>
          <a:xfrm>
            <a:off x="3935788" y="1788015"/>
            <a:ext cx="1539900" cy="60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168" lvl="0" algn="ctr"/>
            <a:r>
              <a:rPr lang="it-IT" sz="1200" i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Walt Disney e </a:t>
            </a:r>
            <a:r>
              <a:rPr lang="it-IT" sz="1200" i="1" dirty="0" err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Ub</a:t>
            </a:r>
            <a:r>
              <a:rPr lang="it-IT" sz="1200" i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it-IT" sz="1200" i="1" dirty="0" err="1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Iwerks</a:t>
            </a:r>
            <a:endParaRPr lang="it-IT" sz="1200" i="1" dirty="0" smtClean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R="168" lvl="0" algn="ctr"/>
            <a:r>
              <a:rPr lang="it-IT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1930</a:t>
            </a: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72" name="Google Shape;2072;p24"/>
          <p:cNvSpPr/>
          <p:nvPr/>
        </p:nvSpPr>
        <p:spPr>
          <a:xfrm rot="-9899979" flipH="1">
            <a:off x="5439745" y="2849878"/>
            <a:ext cx="224862" cy="527371"/>
          </a:xfrm>
          <a:prstGeom prst="rtTriangle">
            <a:avLst/>
          </a:prstGeom>
          <a:solidFill>
            <a:schemeClr val="accent3"/>
          </a:solidFill>
          <a:ln w="19050" cap="flat" cmpd="sng">
            <a:solidFill>
              <a:srgbClr val="0E2A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26" y="2176497"/>
            <a:ext cx="660108" cy="934115"/>
          </a:xfrm>
          <a:prstGeom prst="rect">
            <a:avLst/>
          </a:prstGeom>
        </p:spPr>
      </p:pic>
      <p:sp>
        <p:nvSpPr>
          <p:cNvPr id="28" name="Google Shape;1733;p17"/>
          <p:cNvSpPr txBox="1"/>
          <p:nvPr/>
        </p:nvSpPr>
        <p:spPr>
          <a:xfrm>
            <a:off x="6146250" y="2974256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9207" y="319436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1880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400853" y="317088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1950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0"/>
          <p:cNvSpPr/>
          <p:nvPr/>
        </p:nvSpPr>
        <p:spPr>
          <a:xfrm flipH="1">
            <a:off x="4476386" y="1824277"/>
            <a:ext cx="2104402" cy="366508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4" name="Google Shape;1834;p20"/>
          <p:cNvSpPr/>
          <p:nvPr/>
        </p:nvSpPr>
        <p:spPr>
          <a:xfrm flipH="1">
            <a:off x="4476386" y="2932177"/>
            <a:ext cx="2104402" cy="366508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5" name="Google Shape;1835;p20"/>
          <p:cNvSpPr/>
          <p:nvPr/>
        </p:nvSpPr>
        <p:spPr>
          <a:xfrm flipH="1">
            <a:off x="4476386" y="4040077"/>
            <a:ext cx="2104402" cy="366508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6" name="Google Shape;1836;p20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Il fumetto nel mondo</a:t>
            </a:r>
            <a:endParaRPr dirty="0"/>
          </a:p>
        </p:txBody>
      </p:sp>
      <p:sp>
        <p:nvSpPr>
          <p:cNvPr id="1837" name="Google Shape;1837;p20"/>
          <p:cNvSpPr/>
          <p:nvPr/>
        </p:nvSpPr>
        <p:spPr>
          <a:xfrm>
            <a:off x="4594650" y="1904940"/>
            <a:ext cx="395888" cy="205295"/>
          </a:xfrm>
          <a:custGeom>
            <a:avLst/>
            <a:gdLst/>
            <a:ahLst/>
            <a:cxnLst/>
            <a:rect l="l" t="t" r="r" b="b"/>
            <a:pathLst>
              <a:path w="6806" h="859" extrusionOk="0">
                <a:moveTo>
                  <a:pt x="1" y="1"/>
                </a:moveTo>
                <a:lnTo>
                  <a:pt x="1" y="859"/>
                </a:lnTo>
                <a:lnTo>
                  <a:pt x="6805" y="859"/>
                </a:lnTo>
                <a:lnTo>
                  <a:pt x="68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0"/>
          <p:cNvSpPr txBox="1"/>
          <p:nvPr/>
        </p:nvSpPr>
        <p:spPr>
          <a:xfrm>
            <a:off x="6762728" y="3737824"/>
            <a:ext cx="1933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In AMERICA</a:t>
            </a:r>
            <a:endParaRPr sz="17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839" name="Google Shape;1839;p20"/>
          <p:cNvSpPr txBox="1"/>
          <p:nvPr/>
        </p:nvSpPr>
        <p:spPr>
          <a:xfrm>
            <a:off x="6699052" y="4167423"/>
            <a:ext cx="1996876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r>
              <a:rPr lang="en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grandi quotidiani americani pubblicano le prime ‘STRIPS’ a fumetti’</a:t>
            </a: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40" name="Google Shape;1840;p20"/>
          <p:cNvSpPr txBox="1"/>
          <p:nvPr/>
        </p:nvSpPr>
        <p:spPr>
          <a:xfrm>
            <a:off x="6762728" y="1529775"/>
            <a:ext cx="1933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In GIAPPONE</a:t>
            </a:r>
            <a:endParaRPr sz="17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841" name="Google Shape;1841;p20"/>
          <p:cNvSpPr txBox="1"/>
          <p:nvPr/>
        </p:nvSpPr>
        <p:spPr>
          <a:xfrm>
            <a:off x="6762728" y="1792776"/>
            <a:ext cx="19332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OSAMU TEZUKA inventa il primo MANGA nel 1947</a:t>
            </a: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42" name="Google Shape;1842;p20"/>
          <p:cNvSpPr txBox="1"/>
          <p:nvPr/>
        </p:nvSpPr>
        <p:spPr>
          <a:xfrm>
            <a:off x="6762728" y="2633799"/>
            <a:ext cx="1933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In ITALIA</a:t>
            </a:r>
            <a:endParaRPr sz="17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843" name="Google Shape;1843;p20"/>
          <p:cNvSpPr txBox="1"/>
          <p:nvPr/>
        </p:nvSpPr>
        <p:spPr>
          <a:xfrm>
            <a:off x="6762728" y="3002100"/>
            <a:ext cx="1933200" cy="52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Il</a:t>
            </a:r>
            <a:r>
              <a:rPr lang="en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‘CORRIERE DEI PICCOLI’ pubblica il primo fiumetto nel 1908</a:t>
            </a: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44" name="Google Shape;1844;p20"/>
          <p:cNvSpPr/>
          <p:nvPr/>
        </p:nvSpPr>
        <p:spPr>
          <a:xfrm>
            <a:off x="4594640" y="3008944"/>
            <a:ext cx="1017446" cy="205301"/>
          </a:xfrm>
          <a:custGeom>
            <a:avLst/>
            <a:gdLst/>
            <a:ahLst/>
            <a:cxnLst/>
            <a:rect l="l" t="t" r="r" b="b"/>
            <a:pathLst>
              <a:path w="6806" h="859" extrusionOk="0">
                <a:moveTo>
                  <a:pt x="1" y="1"/>
                </a:moveTo>
                <a:lnTo>
                  <a:pt x="1" y="859"/>
                </a:lnTo>
                <a:lnTo>
                  <a:pt x="6805" y="859"/>
                </a:lnTo>
                <a:lnTo>
                  <a:pt x="68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0"/>
          <p:cNvSpPr/>
          <p:nvPr/>
        </p:nvSpPr>
        <p:spPr>
          <a:xfrm>
            <a:off x="4594650" y="4112937"/>
            <a:ext cx="1741366" cy="205301"/>
          </a:xfrm>
          <a:custGeom>
            <a:avLst/>
            <a:gdLst/>
            <a:ahLst/>
            <a:cxnLst/>
            <a:rect l="l" t="t" r="r" b="b"/>
            <a:pathLst>
              <a:path w="6806" h="859" extrusionOk="0">
                <a:moveTo>
                  <a:pt x="1" y="1"/>
                </a:moveTo>
                <a:lnTo>
                  <a:pt x="1" y="859"/>
                </a:lnTo>
                <a:lnTo>
                  <a:pt x="6805" y="859"/>
                </a:lnTo>
                <a:lnTo>
                  <a:pt x="68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0"/>
          <p:cNvSpPr txBox="1"/>
          <p:nvPr/>
        </p:nvSpPr>
        <p:spPr>
          <a:xfrm>
            <a:off x="3381208" y="1792775"/>
            <a:ext cx="976792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1947</a:t>
            </a:r>
            <a:endParaRPr sz="22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847" name="Google Shape;1847;p20"/>
          <p:cNvSpPr txBox="1"/>
          <p:nvPr/>
        </p:nvSpPr>
        <p:spPr>
          <a:xfrm>
            <a:off x="3381208" y="2896792"/>
            <a:ext cx="976792" cy="53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1908</a:t>
            </a:r>
            <a:endParaRPr sz="22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848" name="Google Shape;1848;p20"/>
          <p:cNvSpPr txBox="1"/>
          <p:nvPr/>
        </p:nvSpPr>
        <p:spPr>
          <a:xfrm>
            <a:off x="3381208" y="4000823"/>
            <a:ext cx="976792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1895</a:t>
            </a:r>
            <a:endParaRPr sz="22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849" name="Google Shape;1849;p20"/>
          <p:cNvSpPr/>
          <p:nvPr/>
        </p:nvSpPr>
        <p:spPr>
          <a:xfrm>
            <a:off x="686318" y="1462276"/>
            <a:ext cx="1330688" cy="2223743"/>
          </a:xfrm>
          <a:custGeom>
            <a:avLst/>
            <a:gdLst/>
            <a:ahLst/>
            <a:cxnLst/>
            <a:rect l="l" t="t" r="r" b="b"/>
            <a:pathLst>
              <a:path w="47802" h="79883" extrusionOk="0">
                <a:moveTo>
                  <a:pt x="19789" y="0"/>
                </a:moveTo>
                <a:cubicBezTo>
                  <a:pt x="17937" y="0"/>
                  <a:pt x="16091" y="1519"/>
                  <a:pt x="14577" y="5363"/>
                </a:cubicBezTo>
                <a:cubicBezTo>
                  <a:pt x="9574" y="18039"/>
                  <a:pt x="18647" y="47093"/>
                  <a:pt x="18647" y="47093"/>
                </a:cubicBezTo>
                <a:cubicBezTo>
                  <a:pt x="18647" y="47093"/>
                  <a:pt x="12255" y="38352"/>
                  <a:pt x="7508" y="38352"/>
                </a:cubicBezTo>
                <a:cubicBezTo>
                  <a:pt x="6188" y="38352"/>
                  <a:pt x="4996" y="39028"/>
                  <a:pt x="4103" y="40755"/>
                </a:cubicBezTo>
                <a:cubicBezTo>
                  <a:pt x="0" y="48727"/>
                  <a:pt x="17746" y="79883"/>
                  <a:pt x="17746" y="79883"/>
                </a:cubicBezTo>
                <a:lnTo>
                  <a:pt x="25051" y="77748"/>
                </a:lnTo>
                <a:cubicBezTo>
                  <a:pt x="25051" y="77748"/>
                  <a:pt x="40496" y="69275"/>
                  <a:pt x="40963" y="59768"/>
                </a:cubicBezTo>
                <a:cubicBezTo>
                  <a:pt x="41145" y="56052"/>
                  <a:pt x="39238" y="54920"/>
                  <a:pt x="36846" y="54920"/>
                </a:cubicBezTo>
                <a:cubicBezTo>
                  <a:pt x="33120" y="54920"/>
                  <a:pt x="28220" y="57667"/>
                  <a:pt x="28220" y="57667"/>
                </a:cubicBezTo>
                <a:cubicBezTo>
                  <a:pt x="28220" y="57667"/>
                  <a:pt x="47801" y="25944"/>
                  <a:pt x="39162" y="16437"/>
                </a:cubicBezTo>
                <a:cubicBezTo>
                  <a:pt x="38034" y="15205"/>
                  <a:pt x="36991" y="14670"/>
                  <a:pt x="36031" y="14670"/>
                </a:cubicBezTo>
                <a:cubicBezTo>
                  <a:pt x="30952" y="14670"/>
                  <a:pt x="28169" y="29648"/>
                  <a:pt x="27224" y="35931"/>
                </a:cubicBezTo>
                <a:lnTo>
                  <a:pt x="27224" y="35931"/>
                </a:lnTo>
                <a:cubicBezTo>
                  <a:pt x="27848" y="31116"/>
                  <a:pt x="29008" y="20979"/>
                  <a:pt x="28687" y="14336"/>
                </a:cubicBezTo>
                <a:cubicBezTo>
                  <a:pt x="28362" y="8077"/>
                  <a:pt x="24060" y="0"/>
                  <a:pt x="19789" y="0"/>
                </a:cubicBezTo>
                <a:close/>
              </a:path>
            </a:pathLst>
          </a:custGeom>
          <a:solidFill>
            <a:srgbClr val="CC1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0"/>
          <p:cNvSpPr/>
          <p:nvPr/>
        </p:nvSpPr>
        <p:spPr>
          <a:xfrm>
            <a:off x="940487" y="1809007"/>
            <a:ext cx="1160768" cy="1721610"/>
          </a:xfrm>
          <a:custGeom>
            <a:avLst/>
            <a:gdLst/>
            <a:ahLst/>
            <a:cxnLst/>
            <a:rect l="l" t="t" r="r" b="b"/>
            <a:pathLst>
              <a:path w="41698" h="61845" fill="none" extrusionOk="0">
                <a:moveTo>
                  <a:pt x="16446" y="61811"/>
                </a:moveTo>
                <a:cubicBezTo>
                  <a:pt x="16446" y="61811"/>
                  <a:pt x="1" y="46500"/>
                  <a:pt x="8007" y="39629"/>
                </a:cubicBezTo>
                <a:cubicBezTo>
                  <a:pt x="16012" y="32757"/>
                  <a:pt x="20215" y="47034"/>
                  <a:pt x="20215" y="47034"/>
                </a:cubicBezTo>
                <a:cubicBezTo>
                  <a:pt x="20215" y="47034"/>
                  <a:pt x="11376" y="3169"/>
                  <a:pt x="25719" y="1568"/>
                </a:cubicBezTo>
                <a:cubicBezTo>
                  <a:pt x="40030" y="0"/>
                  <a:pt x="29489" y="39629"/>
                  <a:pt x="29489" y="39629"/>
                </a:cubicBezTo>
                <a:cubicBezTo>
                  <a:pt x="29489" y="39629"/>
                  <a:pt x="41697" y="22717"/>
                  <a:pt x="40863" y="36493"/>
                </a:cubicBezTo>
                <a:cubicBezTo>
                  <a:pt x="40030" y="50236"/>
                  <a:pt x="21917" y="61845"/>
                  <a:pt x="21917" y="61845"/>
                </a:cubicBezTo>
              </a:path>
            </a:pathLst>
          </a:custGeom>
          <a:noFill/>
          <a:ln w="19050" cap="flat" cmpd="sng">
            <a:solidFill>
              <a:srgbClr val="162130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0"/>
          <p:cNvSpPr/>
          <p:nvPr/>
        </p:nvSpPr>
        <p:spPr>
          <a:xfrm>
            <a:off x="1090919" y="3339288"/>
            <a:ext cx="855252" cy="1008441"/>
          </a:xfrm>
          <a:custGeom>
            <a:avLst/>
            <a:gdLst/>
            <a:ahLst/>
            <a:cxnLst/>
            <a:rect l="l" t="t" r="r" b="b"/>
            <a:pathLst>
              <a:path w="30723" h="36226" extrusionOk="0">
                <a:moveTo>
                  <a:pt x="1" y="0"/>
                </a:moveTo>
                <a:lnTo>
                  <a:pt x="3070" y="36226"/>
                </a:lnTo>
                <a:lnTo>
                  <a:pt x="27654" y="36226"/>
                </a:lnTo>
                <a:lnTo>
                  <a:pt x="30723" y="0"/>
                </a:lnTo>
                <a:close/>
              </a:path>
            </a:pathLst>
          </a:custGeom>
          <a:solidFill>
            <a:srgbClr val="162130"/>
          </a:solidFill>
          <a:ln w="9525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0"/>
          <p:cNvSpPr/>
          <p:nvPr/>
        </p:nvSpPr>
        <p:spPr>
          <a:xfrm flipH="1">
            <a:off x="1710662" y="2720822"/>
            <a:ext cx="1330688" cy="1178474"/>
          </a:xfrm>
          <a:custGeom>
            <a:avLst/>
            <a:gdLst/>
            <a:ahLst/>
            <a:cxnLst/>
            <a:rect l="l" t="t" r="r" b="b"/>
            <a:pathLst>
              <a:path w="47802" h="79883" extrusionOk="0">
                <a:moveTo>
                  <a:pt x="19789" y="0"/>
                </a:moveTo>
                <a:cubicBezTo>
                  <a:pt x="17937" y="0"/>
                  <a:pt x="16091" y="1519"/>
                  <a:pt x="14577" y="5363"/>
                </a:cubicBezTo>
                <a:cubicBezTo>
                  <a:pt x="9574" y="18039"/>
                  <a:pt x="18647" y="47093"/>
                  <a:pt x="18647" y="47093"/>
                </a:cubicBezTo>
                <a:cubicBezTo>
                  <a:pt x="18647" y="47093"/>
                  <a:pt x="12255" y="38352"/>
                  <a:pt x="7508" y="38352"/>
                </a:cubicBezTo>
                <a:cubicBezTo>
                  <a:pt x="6188" y="38352"/>
                  <a:pt x="4996" y="39028"/>
                  <a:pt x="4103" y="40755"/>
                </a:cubicBezTo>
                <a:cubicBezTo>
                  <a:pt x="0" y="48727"/>
                  <a:pt x="17746" y="79883"/>
                  <a:pt x="17746" y="79883"/>
                </a:cubicBezTo>
                <a:lnTo>
                  <a:pt x="25051" y="77748"/>
                </a:lnTo>
                <a:cubicBezTo>
                  <a:pt x="25051" y="77748"/>
                  <a:pt x="40496" y="69275"/>
                  <a:pt x="40963" y="59768"/>
                </a:cubicBezTo>
                <a:cubicBezTo>
                  <a:pt x="41145" y="56052"/>
                  <a:pt x="39238" y="54920"/>
                  <a:pt x="36846" y="54920"/>
                </a:cubicBezTo>
                <a:cubicBezTo>
                  <a:pt x="33120" y="54920"/>
                  <a:pt x="28220" y="57667"/>
                  <a:pt x="28220" y="57667"/>
                </a:cubicBezTo>
                <a:cubicBezTo>
                  <a:pt x="28220" y="57667"/>
                  <a:pt x="47801" y="25944"/>
                  <a:pt x="39162" y="16437"/>
                </a:cubicBezTo>
                <a:cubicBezTo>
                  <a:pt x="38034" y="15205"/>
                  <a:pt x="36991" y="14670"/>
                  <a:pt x="36031" y="14670"/>
                </a:cubicBezTo>
                <a:cubicBezTo>
                  <a:pt x="30952" y="14670"/>
                  <a:pt x="28169" y="29648"/>
                  <a:pt x="27224" y="35931"/>
                </a:cubicBezTo>
                <a:lnTo>
                  <a:pt x="27224" y="35931"/>
                </a:lnTo>
                <a:cubicBezTo>
                  <a:pt x="27848" y="31116"/>
                  <a:pt x="29008" y="20979"/>
                  <a:pt x="28687" y="14336"/>
                </a:cubicBezTo>
                <a:cubicBezTo>
                  <a:pt x="28362" y="8077"/>
                  <a:pt x="24060" y="0"/>
                  <a:pt x="197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0"/>
          <p:cNvSpPr/>
          <p:nvPr/>
        </p:nvSpPr>
        <p:spPr>
          <a:xfrm>
            <a:off x="1795594" y="2610209"/>
            <a:ext cx="1160768" cy="1178302"/>
          </a:xfrm>
          <a:custGeom>
            <a:avLst/>
            <a:gdLst/>
            <a:ahLst/>
            <a:cxnLst/>
            <a:rect l="l" t="t" r="r" b="b"/>
            <a:pathLst>
              <a:path w="41698" h="61845" fill="none" extrusionOk="0">
                <a:moveTo>
                  <a:pt x="16446" y="61811"/>
                </a:moveTo>
                <a:cubicBezTo>
                  <a:pt x="16446" y="61811"/>
                  <a:pt x="1" y="46500"/>
                  <a:pt x="8007" y="39629"/>
                </a:cubicBezTo>
                <a:cubicBezTo>
                  <a:pt x="16012" y="32757"/>
                  <a:pt x="20215" y="47034"/>
                  <a:pt x="20215" y="47034"/>
                </a:cubicBezTo>
                <a:cubicBezTo>
                  <a:pt x="20215" y="47034"/>
                  <a:pt x="11376" y="3169"/>
                  <a:pt x="25719" y="1568"/>
                </a:cubicBezTo>
                <a:cubicBezTo>
                  <a:pt x="40030" y="0"/>
                  <a:pt x="29489" y="39629"/>
                  <a:pt x="29489" y="39629"/>
                </a:cubicBezTo>
                <a:cubicBezTo>
                  <a:pt x="29489" y="39629"/>
                  <a:pt x="41697" y="22717"/>
                  <a:pt x="40863" y="36493"/>
                </a:cubicBezTo>
                <a:cubicBezTo>
                  <a:pt x="40030" y="50236"/>
                  <a:pt x="21917" y="61845"/>
                  <a:pt x="21917" y="61845"/>
                </a:cubicBezTo>
              </a:path>
            </a:pathLst>
          </a:custGeom>
          <a:noFill/>
          <a:ln w="19050" cap="flat" cmpd="sng">
            <a:solidFill>
              <a:srgbClr val="162130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0"/>
          <p:cNvSpPr/>
          <p:nvPr/>
        </p:nvSpPr>
        <p:spPr>
          <a:xfrm flipH="1">
            <a:off x="1994829" y="3657554"/>
            <a:ext cx="855252" cy="690196"/>
          </a:xfrm>
          <a:custGeom>
            <a:avLst/>
            <a:gdLst/>
            <a:ahLst/>
            <a:cxnLst/>
            <a:rect l="l" t="t" r="r" b="b"/>
            <a:pathLst>
              <a:path w="30723" h="36226" extrusionOk="0">
                <a:moveTo>
                  <a:pt x="1" y="0"/>
                </a:moveTo>
                <a:lnTo>
                  <a:pt x="3070" y="36226"/>
                </a:lnTo>
                <a:lnTo>
                  <a:pt x="27654" y="36226"/>
                </a:lnTo>
                <a:lnTo>
                  <a:pt x="30723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25"/>
          <p:cNvSpPr/>
          <p:nvPr/>
        </p:nvSpPr>
        <p:spPr>
          <a:xfrm>
            <a:off x="5590309" y="880149"/>
            <a:ext cx="3231573" cy="4045141"/>
          </a:xfrm>
          <a:custGeom>
            <a:avLst/>
            <a:gdLst/>
            <a:ahLst/>
            <a:cxnLst/>
            <a:rect l="l" t="t" r="r" b="b"/>
            <a:pathLst>
              <a:path w="101346" h="65913" extrusionOk="0">
                <a:moveTo>
                  <a:pt x="101346" y="62484"/>
                </a:moveTo>
                <a:lnTo>
                  <a:pt x="0" y="65913"/>
                </a:lnTo>
                <a:lnTo>
                  <a:pt x="3048" y="0"/>
                </a:lnTo>
                <a:lnTo>
                  <a:pt x="92583" y="3048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8" name="Google Shape;2078;p25"/>
          <p:cNvSpPr/>
          <p:nvPr/>
        </p:nvSpPr>
        <p:spPr>
          <a:xfrm flipH="1">
            <a:off x="3870825" y="2617388"/>
            <a:ext cx="1014746" cy="608070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9" name="Google Shape;2079;p25"/>
          <p:cNvSpPr/>
          <p:nvPr/>
        </p:nvSpPr>
        <p:spPr>
          <a:xfrm>
            <a:off x="3870825" y="3723138"/>
            <a:ext cx="1014746" cy="608070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0" name="Google Shape;2080;p2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Il fumetto in Italia</a:t>
            </a:r>
            <a:endParaRPr dirty="0"/>
          </a:p>
        </p:txBody>
      </p:sp>
      <p:sp>
        <p:nvSpPr>
          <p:cNvPr id="2081" name="Google Shape;2081;p25"/>
          <p:cNvSpPr txBox="1"/>
          <p:nvPr/>
        </p:nvSpPr>
        <p:spPr>
          <a:xfrm>
            <a:off x="1328725" y="1268975"/>
            <a:ext cx="2409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TEX</a:t>
            </a:r>
            <a:endParaRPr sz="17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82" name="Google Shape;2082;p25"/>
          <p:cNvSpPr txBox="1"/>
          <p:nvPr/>
        </p:nvSpPr>
        <p:spPr>
          <a:xfrm>
            <a:off x="1328725" y="1628558"/>
            <a:ext cx="1952400" cy="54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12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È la più famosa e duratura serie a fumetti italiana di sempre</a:t>
            </a: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83" name="Google Shape;2083;p25"/>
          <p:cNvSpPr txBox="1"/>
          <p:nvPr/>
        </p:nvSpPr>
        <p:spPr>
          <a:xfrm>
            <a:off x="1328725" y="2447017"/>
            <a:ext cx="2409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CORTO MALTESE</a:t>
            </a:r>
            <a:endParaRPr sz="17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84" name="Google Shape;2084;p25"/>
          <p:cNvSpPr txBox="1"/>
          <p:nvPr/>
        </p:nvSpPr>
        <p:spPr>
          <a:xfrm>
            <a:off x="1328725" y="2784764"/>
            <a:ext cx="1952400" cy="48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Tra </a:t>
            </a:r>
            <a:r>
              <a:rPr lang="it-IT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primi ROMANZI A FUMETTI italiani</a:t>
            </a: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85" name="Google Shape;2085;p25"/>
          <p:cNvSpPr txBox="1"/>
          <p:nvPr/>
        </p:nvSpPr>
        <p:spPr>
          <a:xfrm>
            <a:off x="1328725" y="4015674"/>
            <a:ext cx="1952400" cy="42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Tra </a:t>
            </a:r>
            <a:r>
              <a:rPr lang="it-IT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r>
              <a:rPr lang="en" sz="12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primi fumetti ‘tascabili’ in Italia</a:t>
            </a:r>
            <a:endParaRPr sz="12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86" name="Google Shape;2086;p25"/>
          <p:cNvSpPr txBox="1"/>
          <p:nvPr/>
        </p:nvSpPr>
        <p:spPr>
          <a:xfrm>
            <a:off x="1328725" y="3625059"/>
            <a:ext cx="2409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DIABOLIK</a:t>
            </a:r>
            <a:endParaRPr sz="17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87" name="Google Shape;2087;p25"/>
          <p:cNvSpPr/>
          <p:nvPr/>
        </p:nvSpPr>
        <p:spPr>
          <a:xfrm>
            <a:off x="787325" y="1465025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01</a:t>
            </a:r>
            <a:endParaRPr sz="130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88" name="Google Shape;2088;p25"/>
          <p:cNvSpPr/>
          <p:nvPr/>
        </p:nvSpPr>
        <p:spPr>
          <a:xfrm>
            <a:off x="787325" y="2643731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02</a:t>
            </a:r>
            <a:endParaRPr sz="130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89" name="Google Shape;2089;p25"/>
          <p:cNvSpPr/>
          <p:nvPr/>
        </p:nvSpPr>
        <p:spPr>
          <a:xfrm>
            <a:off x="787325" y="3823650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03</a:t>
            </a:r>
            <a:endParaRPr sz="130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90" name="Google Shape;2090;p25"/>
          <p:cNvSpPr txBox="1"/>
          <p:nvPr/>
        </p:nvSpPr>
        <p:spPr>
          <a:xfrm>
            <a:off x="3942150" y="2694767"/>
            <a:ext cx="872100" cy="44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HUGO PRATT</a:t>
            </a:r>
            <a:endParaRPr sz="9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91" name="Google Shape;2091;p25"/>
          <p:cNvSpPr txBox="1"/>
          <p:nvPr/>
        </p:nvSpPr>
        <p:spPr>
          <a:xfrm>
            <a:off x="3942150" y="3809725"/>
            <a:ext cx="872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A. </a:t>
            </a:r>
            <a:r>
              <a:rPr lang="it-IT" sz="9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e L. GIUSSANI</a:t>
            </a:r>
            <a:endParaRPr sz="9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092" name="Google Shape;2092;p25"/>
          <p:cNvSpPr/>
          <p:nvPr/>
        </p:nvSpPr>
        <p:spPr>
          <a:xfrm>
            <a:off x="3870825" y="1404638"/>
            <a:ext cx="1014746" cy="608070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3" name="Google Shape;2093;p25"/>
          <p:cNvSpPr txBox="1"/>
          <p:nvPr/>
        </p:nvSpPr>
        <p:spPr>
          <a:xfrm>
            <a:off x="3942149" y="1493875"/>
            <a:ext cx="872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G. L. BONELLI</a:t>
            </a:r>
            <a:endParaRPr sz="9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126" name="Google Shape;2126;p25"/>
          <p:cNvSpPr/>
          <p:nvPr/>
        </p:nvSpPr>
        <p:spPr>
          <a:xfrm rot="-5400000" flipH="1">
            <a:off x="6167118" y="1942107"/>
            <a:ext cx="230774" cy="229105"/>
          </a:xfrm>
          <a:custGeom>
            <a:avLst/>
            <a:gdLst/>
            <a:ahLst/>
            <a:cxnLst/>
            <a:rect l="l" t="t" r="r" b="b"/>
            <a:pathLst>
              <a:path w="3335" h="3311" extrusionOk="0">
                <a:moveTo>
                  <a:pt x="1525" y="1"/>
                </a:moveTo>
                <a:lnTo>
                  <a:pt x="1132" y="1108"/>
                </a:lnTo>
                <a:lnTo>
                  <a:pt x="1" y="1429"/>
                </a:lnTo>
                <a:lnTo>
                  <a:pt x="941" y="2144"/>
                </a:lnTo>
                <a:lnTo>
                  <a:pt x="882" y="3310"/>
                </a:lnTo>
                <a:lnTo>
                  <a:pt x="882" y="3310"/>
                </a:lnTo>
                <a:lnTo>
                  <a:pt x="1846" y="2632"/>
                </a:lnTo>
                <a:lnTo>
                  <a:pt x="2953" y="3049"/>
                </a:lnTo>
                <a:lnTo>
                  <a:pt x="2953" y="3049"/>
                </a:lnTo>
                <a:lnTo>
                  <a:pt x="2608" y="1917"/>
                </a:lnTo>
                <a:lnTo>
                  <a:pt x="3334" y="989"/>
                </a:lnTo>
                <a:lnTo>
                  <a:pt x="2156" y="977"/>
                </a:lnTo>
                <a:lnTo>
                  <a:pt x="1525" y="1"/>
                </a:lnTo>
                <a:close/>
              </a:path>
            </a:pathLst>
          </a:custGeom>
          <a:solidFill>
            <a:srgbClr val="FDC324"/>
          </a:solidFill>
          <a:ln w="19050" cap="flat" cmpd="sng">
            <a:solidFill>
              <a:srgbClr val="16213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5"/>
          <p:cNvSpPr/>
          <p:nvPr/>
        </p:nvSpPr>
        <p:spPr>
          <a:xfrm rot="-5400000" flipH="1">
            <a:off x="6268855" y="1733251"/>
            <a:ext cx="131129" cy="125243"/>
          </a:xfrm>
          <a:custGeom>
            <a:avLst/>
            <a:gdLst/>
            <a:ahLst/>
            <a:cxnLst/>
            <a:rect l="l" t="t" r="r" b="b"/>
            <a:pathLst>
              <a:path w="1895" h="1810" extrusionOk="0">
                <a:moveTo>
                  <a:pt x="930" y="0"/>
                </a:moveTo>
                <a:lnTo>
                  <a:pt x="656" y="595"/>
                </a:lnTo>
                <a:lnTo>
                  <a:pt x="1" y="715"/>
                </a:lnTo>
                <a:lnTo>
                  <a:pt x="489" y="1155"/>
                </a:lnTo>
                <a:lnTo>
                  <a:pt x="418" y="1810"/>
                </a:lnTo>
                <a:lnTo>
                  <a:pt x="989" y="1488"/>
                </a:lnTo>
                <a:lnTo>
                  <a:pt x="1585" y="1762"/>
                </a:lnTo>
                <a:lnTo>
                  <a:pt x="1430" y="1131"/>
                </a:lnTo>
                <a:lnTo>
                  <a:pt x="1894" y="655"/>
                </a:lnTo>
                <a:lnTo>
                  <a:pt x="1239" y="572"/>
                </a:lnTo>
                <a:lnTo>
                  <a:pt x="930" y="0"/>
                </a:lnTo>
                <a:close/>
              </a:path>
            </a:pathLst>
          </a:custGeom>
          <a:solidFill>
            <a:srgbClr val="CC1D2D"/>
          </a:solidFill>
          <a:ln w="9525" cap="flat" cmpd="sng">
            <a:solidFill>
              <a:srgbClr val="16213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91045"/>
            <a:ext cx="2815936" cy="36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32"/>
          <p:cNvSpPr txBox="1">
            <a:spLocks noGrp="1"/>
          </p:cNvSpPr>
          <p:nvPr>
            <p:ph type="title"/>
          </p:nvPr>
        </p:nvSpPr>
        <p:spPr>
          <a:xfrm>
            <a:off x="180000" y="215733"/>
            <a:ext cx="8784000" cy="691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Spider-man</a:t>
            </a:r>
            <a:br>
              <a:rPr lang="en" dirty="0" smtClean="0"/>
            </a:br>
            <a:r>
              <a:rPr lang="en" sz="105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La storia di Peter Parker la conosciamo tutti, ma non tutti sanno che…</a:t>
            </a:r>
            <a:endParaRPr sz="105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273" name="Google Shape;2273;p32"/>
          <p:cNvSpPr/>
          <p:nvPr/>
        </p:nvSpPr>
        <p:spPr>
          <a:xfrm rot="10800000">
            <a:off x="6041538" y="1197681"/>
            <a:ext cx="2822006" cy="3558618"/>
          </a:xfrm>
          <a:custGeom>
            <a:avLst/>
            <a:gdLst/>
            <a:ahLst/>
            <a:cxnLst/>
            <a:rect l="l" t="t" r="r" b="b"/>
            <a:pathLst>
              <a:path w="101346" h="65913" extrusionOk="0">
                <a:moveTo>
                  <a:pt x="101346" y="62484"/>
                </a:moveTo>
                <a:lnTo>
                  <a:pt x="0" y="65913"/>
                </a:lnTo>
                <a:lnTo>
                  <a:pt x="3048" y="0"/>
                </a:lnTo>
                <a:lnTo>
                  <a:pt x="92583" y="304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4" name="Google Shape;2274;p32"/>
          <p:cNvSpPr/>
          <p:nvPr/>
        </p:nvSpPr>
        <p:spPr>
          <a:xfrm>
            <a:off x="579577" y="1221200"/>
            <a:ext cx="2857500" cy="3558618"/>
          </a:xfrm>
          <a:custGeom>
            <a:avLst/>
            <a:gdLst/>
            <a:ahLst/>
            <a:cxnLst/>
            <a:rect l="l" t="t" r="r" b="b"/>
            <a:pathLst>
              <a:path w="101346" h="65913" extrusionOk="0">
                <a:moveTo>
                  <a:pt x="101346" y="62484"/>
                </a:moveTo>
                <a:lnTo>
                  <a:pt x="0" y="65913"/>
                </a:lnTo>
                <a:lnTo>
                  <a:pt x="3048" y="0"/>
                </a:lnTo>
                <a:lnTo>
                  <a:pt x="92583" y="304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5" name="Google Shape;2285;p32"/>
          <p:cNvSpPr/>
          <p:nvPr/>
        </p:nvSpPr>
        <p:spPr>
          <a:xfrm>
            <a:off x="8046928" y="1740667"/>
            <a:ext cx="38797" cy="70765"/>
          </a:xfrm>
          <a:custGeom>
            <a:avLst/>
            <a:gdLst/>
            <a:ahLst/>
            <a:cxnLst/>
            <a:rect l="l" t="t" r="r" b="b"/>
            <a:pathLst>
              <a:path w="1369" h="2497" extrusionOk="0">
                <a:moveTo>
                  <a:pt x="516" y="0"/>
                </a:moveTo>
                <a:cubicBezTo>
                  <a:pt x="396" y="0"/>
                  <a:pt x="293" y="95"/>
                  <a:pt x="234" y="350"/>
                </a:cubicBezTo>
                <a:cubicBezTo>
                  <a:pt x="0" y="1384"/>
                  <a:pt x="434" y="2184"/>
                  <a:pt x="734" y="2351"/>
                </a:cubicBezTo>
                <a:cubicBezTo>
                  <a:pt x="862" y="2453"/>
                  <a:pt x="1028" y="2497"/>
                  <a:pt x="1189" y="2497"/>
                </a:cubicBezTo>
                <a:cubicBezTo>
                  <a:pt x="1238" y="2497"/>
                  <a:pt x="1287" y="2492"/>
                  <a:pt x="1335" y="2485"/>
                </a:cubicBezTo>
                <a:lnTo>
                  <a:pt x="1368" y="817"/>
                </a:lnTo>
                <a:cubicBezTo>
                  <a:pt x="1368" y="817"/>
                  <a:pt x="867" y="0"/>
                  <a:pt x="5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32"/>
          <p:cNvSpPr/>
          <p:nvPr/>
        </p:nvSpPr>
        <p:spPr>
          <a:xfrm>
            <a:off x="8223721" y="1792078"/>
            <a:ext cx="62631" cy="54951"/>
          </a:xfrm>
          <a:custGeom>
            <a:avLst/>
            <a:gdLst/>
            <a:ahLst/>
            <a:cxnLst/>
            <a:rect l="l" t="t" r="r" b="b"/>
            <a:pathLst>
              <a:path w="2210" h="1939" extrusionOk="0">
                <a:moveTo>
                  <a:pt x="1832" y="0"/>
                </a:moveTo>
                <a:cubicBezTo>
                  <a:pt x="1461" y="0"/>
                  <a:pt x="867" y="304"/>
                  <a:pt x="867" y="304"/>
                </a:cubicBezTo>
                <a:lnTo>
                  <a:pt x="0" y="1705"/>
                </a:lnTo>
                <a:cubicBezTo>
                  <a:pt x="167" y="1838"/>
                  <a:pt x="367" y="1938"/>
                  <a:pt x="567" y="1938"/>
                </a:cubicBezTo>
                <a:cubicBezTo>
                  <a:pt x="934" y="1938"/>
                  <a:pt x="1701" y="1504"/>
                  <a:pt x="2068" y="504"/>
                </a:cubicBezTo>
                <a:cubicBezTo>
                  <a:pt x="2209" y="119"/>
                  <a:pt x="2064" y="0"/>
                  <a:pt x="18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3" name="Google Shape;2303;p32"/>
          <p:cNvGrpSpPr/>
          <p:nvPr/>
        </p:nvGrpSpPr>
        <p:grpSpPr>
          <a:xfrm>
            <a:off x="1404248" y="1450189"/>
            <a:ext cx="1014749" cy="920260"/>
            <a:chOff x="1815053" y="1651492"/>
            <a:chExt cx="1014749" cy="920260"/>
          </a:xfrm>
        </p:grpSpPr>
        <p:sp>
          <p:nvSpPr>
            <p:cNvPr id="2304" name="Google Shape;2304;p32"/>
            <p:cNvSpPr/>
            <p:nvPr/>
          </p:nvSpPr>
          <p:spPr>
            <a:xfrm flipH="1">
              <a:off x="1815053" y="1651492"/>
              <a:ext cx="1014749" cy="920260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2"/>
            <p:cNvSpPr/>
            <p:nvPr/>
          </p:nvSpPr>
          <p:spPr>
            <a:xfrm rot="5400000">
              <a:off x="2040665" y="2334476"/>
              <a:ext cx="130355" cy="76608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6" name="Google Shape;2306;p32"/>
          <p:cNvSpPr/>
          <p:nvPr/>
        </p:nvSpPr>
        <p:spPr>
          <a:xfrm>
            <a:off x="6856523" y="1381727"/>
            <a:ext cx="1229202" cy="859410"/>
          </a:xfrm>
          <a:prstGeom prst="irregularSeal1">
            <a:avLst/>
          </a:prstGeom>
          <a:solidFill>
            <a:schemeClr val="accent1"/>
          </a:solidFill>
          <a:ln w="28575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32"/>
          <p:cNvSpPr txBox="1"/>
          <p:nvPr/>
        </p:nvSpPr>
        <p:spPr>
          <a:xfrm>
            <a:off x="742889" y="2976990"/>
            <a:ext cx="2530876" cy="96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E’ un 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pilastro su cui è stato costruito il futuro </a:t>
            </a: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della Marvel. 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L’obiettivo era di dare vita ad un protagonista in cui i giovani lettori potessero </a:t>
            </a: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riconoscersi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  <a:endParaRPr lang="it-IT" sz="1200" dirty="0" smtClean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algn="ctr"/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I 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tratti essenziali </a:t>
            </a: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sono stati presi da Silver 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Spider, il personaggio creato </a:t>
            </a: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da </a:t>
            </a:r>
            <a:r>
              <a:rPr lang="it-IT" sz="1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Joe</a:t>
            </a:r>
            <a:r>
              <a:rPr lang="it-IT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Simon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08" name="Google Shape;2308;p32"/>
          <p:cNvSpPr txBox="1"/>
          <p:nvPr/>
        </p:nvSpPr>
        <p:spPr>
          <a:xfrm>
            <a:off x="6435652" y="3156188"/>
            <a:ext cx="1850700" cy="128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Arrampicamuri</a:t>
            </a: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200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Tessiragnatele</a:t>
            </a:r>
            <a:endParaRPr lang="it-IT" sz="1200" dirty="0" smtClean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Spider-Boy</a:t>
            </a: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Ragazzo-Ragno</a:t>
            </a: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Dannato Ragno</a:t>
            </a: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Ragno Criminale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10" name="Google Shape;2310;p32"/>
          <p:cNvSpPr txBox="1"/>
          <p:nvPr/>
        </p:nvSpPr>
        <p:spPr>
          <a:xfrm>
            <a:off x="4634500" y="2621711"/>
            <a:ext cx="13941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312" name="Google Shape;2312;p32"/>
          <p:cNvSpPr txBox="1"/>
          <p:nvPr/>
        </p:nvSpPr>
        <p:spPr>
          <a:xfrm>
            <a:off x="6541674" y="2318829"/>
            <a:ext cx="1858899" cy="54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Nomi di </a:t>
            </a:r>
            <a:r>
              <a:rPr lang="it-IT" sz="1000" dirty="0" err="1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Spider-man</a:t>
            </a:r>
            <a:r>
              <a:rPr lang="it-IT" sz="10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 prima di </a:t>
            </a:r>
            <a:r>
              <a:rPr lang="it-IT" sz="1000" dirty="0" err="1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Spider-man</a:t>
            </a:r>
            <a:endParaRPr sz="10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78" y="1811432"/>
            <a:ext cx="2304193" cy="2470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I</a:t>
            </a:r>
            <a:r>
              <a:rPr lang="en" dirty="0" smtClean="0"/>
              <a:t>l MONDO DI MARVEL COMICS</a:t>
            </a:r>
            <a:endParaRPr dirty="0"/>
          </a:p>
        </p:txBody>
      </p:sp>
      <p:sp>
        <p:nvSpPr>
          <p:cNvPr id="1724" name="Google Shape;1724;p17"/>
          <p:cNvSpPr txBox="1"/>
          <p:nvPr/>
        </p:nvSpPr>
        <p:spPr>
          <a:xfrm>
            <a:off x="1011162" y="3725773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THOR</a:t>
            </a:r>
            <a:endParaRPr sz="17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25" name="Google Shape;1725;p17"/>
          <p:cNvSpPr txBox="1"/>
          <p:nvPr/>
        </p:nvSpPr>
        <p:spPr>
          <a:xfrm>
            <a:off x="1031600" y="4263113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Divinità., figlio di Odino, fratello di Loki. E’ l’unico che possiede una forza tale da poter sollevare Miollnir.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26" name="Google Shape;1726;p17"/>
          <p:cNvSpPr txBox="1"/>
          <p:nvPr/>
        </p:nvSpPr>
        <p:spPr>
          <a:xfrm>
            <a:off x="1045350" y="1153197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HULK</a:t>
            </a:r>
            <a:endParaRPr sz="17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27" name="Google Shape;1727;p17"/>
          <p:cNvSpPr txBox="1"/>
          <p:nvPr/>
        </p:nvSpPr>
        <p:spPr>
          <a:xfrm>
            <a:off x="1031600" y="1588686"/>
            <a:ext cx="1952400" cy="65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Un uomo che a seguito di alcune iniezioni cambia la sua natura di umano, diventando un mutante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28" name="Google Shape;1728;p17"/>
          <p:cNvSpPr txBox="1"/>
          <p:nvPr/>
        </p:nvSpPr>
        <p:spPr>
          <a:xfrm>
            <a:off x="1031600" y="2359161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SPIDER-MAN</a:t>
            </a:r>
            <a:endParaRPr sz="17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29" name="Google Shape;1729;p17"/>
          <p:cNvSpPr txBox="1"/>
          <p:nvPr/>
        </p:nvSpPr>
        <p:spPr>
          <a:xfrm>
            <a:off x="1031600" y="2900972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Stan Lee si ispira ad una mosca.. E’ un uomo morso da un ragno geneticamente modificato.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30" name="Google Shape;1730;p17"/>
          <p:cNvSpPr txBox="1"/>
          <p:nvPr/>
        </p:nvSpPr>
        <p:spPr>
          <a:xfrm>
            <a:off x="3432883" y="1499337"/>
            <a:ext cx="2264483" cy="89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Genio miliardario in grado di volare grazie ad una armatura realizzata in oro fuso, 24 carati.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31" name="Google Shape;1731;p17"/>
          <p:cNvSpPr txBox="1"/>
          <p:nvPr/>
        </p:nvSpPr>
        <p:spPr>
          <a:xfrm>
            <a:off x="3248666" y="1149908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IRON-MAN</a:t>
            </a:r>
            <a:endParaRPr sz="17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33" name="Google Shape;1733;p17"/>
          <p:cNvSpPr txBox="1"/>
          <p:nvPr/>
        </p:nvSpPr>
        <p:spPr>
          <a:xfrm>
            <a:off x="5991551" y="3052721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Team di supereroi che sconfigge il male. Il loro capo è Cap. America.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34" name="Google Shape;1734;p17"/>
          <p:cNvSpPr txBox="1"/>
          <p:nvPr/>
        </p:nvSpPr>
        <p:spPr>
          <a:xfrm>
            <a:off x="5317023" y="3793304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5"/>
                </a:solidFill>
                <a:latin typeface="Slackey"/>
                <a:ea typeface="Slackey"/>
                <a:cs typeface="Slackey"/>
                <a:sym typeface="Slackey"/>
              </a:rPr>
              <a:t>WANDA e VISIONE</a:t>
            </a:r>
            <a:endParaRPr sz="1700" dirty="0">
              <a:solidFill>
                <a:schemeClr val="accent5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35" name="Google Shape;1735;p17"/>
          <p:cNvSpPr txBox="1"/>
          <p:nvPr/>
        </p:nvSpPr>
        <p:spPr>
          <a:xfrm>
            <a:off x="5991551" y="432497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Wanda è una strega. Visione è un robot. Sono una coppia.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36" name="Google Shape;1736;p17"/>
          <p:cNvSpPr/>
          <p:nvPr/>
        </p:nvSpPr>
        <p:spPr>
          <a:xfrm>
            <a:off x="589112" y="1181858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01</a:t>
            </a:r>
            <a:endParaRPr sz="13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37" name="Google Shape;1737;p17"/>
          <p:cNvSpPr/>
          <p:nvPr/>
        </p:nvSpPr>
        <p:spPr>
          <a:xfrm>
            <a:off x="568675" y="2380461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02</a:t>
            </a:r>
            <a:endParaRPr sz="13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38" name="Google Shape;1738;p17"/>
          <p:cNvSpPr/>
          <p:nvPr/>
        </p:nvSpPr>
        <p:spPr>
          <a:xfrm>
            <a:off x="568675" y="3736423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03</a:t>
            </a:r>
            <a:endParaRPr sz="13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39" name="Google Shape;1739;p17"/>
          <p:cNvSpPr/>
          <p:nvPr/>
        </p:nvSpPr>
        <p:spPr>
          <a:xfrm>
            <a:off x="3181967" y="1128158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04</a:t>
            </a:r>
            <a:endParaRPr sz="13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40" name="Google Shape;1740;p17"/>
          <p:cNvSpPr/>
          <p:nvPr/>
        </p:nvSpPr>
        <p:spPr>
          <a:xfrm>
            <a:off x="8116227" y="2699229"/>
            <a:ext cx="408300" cy="403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 smtClean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06</a:t>
            </a:r>
            <a:endParaRPr sz="13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41" name="Google Shape;1741;p17"/>
          <p:cNvSpPr/>
          <p:nvPr/>
        </p:nvSpPr>
        <p:spPr>
          <a:xfrm>
            <a:off x="8144195" y="3854813"/>
            <a:ext cx="408300" cy="408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 smtClean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07</a:t>
            </a:r>
            <a:endParaRPr sz="13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36" y="2541455"/>
            <a:ext cx="2489816" cy="2445591"/>
          </a:xfrm>
          <a:prstGeom prst="rect">
            <a:avLst/>
          </a:prstGeom>
        </p:spPr>
      </p:pic>
      <p:sp>
        <p:nvSpPr>
          <p:cNvPr id="23" name="Google Shape;1740;p17"/>
          <p:cNvSpPr/>
          <p:nvPr/>
        </p:nvSpPr>
        <p:spPr>
          <a:xfrm>
            <a:off x="8098650" y="1176994"/>
            <a:ext cx="408300" cy="4083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00" dirty="0" smtClean="0">
                <a:solidFill>
                  <a:schemeClr val="bg1"/>
                </a:solidFill>
                <a:latin typeface="Slackey"/>
                <a:ea typeface="Slackey"/>
                <a:cs typeface="Slackey"/>
                <a:sym typeface="Slackey"/>
              </a:rPr>
              <a:t>05</a:t>
            </a:r>
            <a:endParaRPr sz="1300" dirty="0">
              <a:solidFill>
                <a:schemeClr val="bg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4" name="Google Shape;1732;p17"/>
          <p:cNvSpPr txBox="1"/>
          <p:nvPr/>
        </p:nvSpPr>
        <p:spPr>
          <a:xfrm>
            <a:off x="5991551" y="1206323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smtClean="0">
                <a:solidFill>
                  <a:srgbClr val="002060"/>
                </a:solidFill>
                <a:latin typeface="Slackey"/>
                <a:ea typeface="Slackey"/>
                <a:cs typeface="Slackey"/>
                <a:sym typeface="Slackey"/>
              </a:rPr>
              <a:t>CAP. AMERICA</a:t>
            </a:r>
            <a:endParaRPr sz="1700" dirty="0">
              <a:solidFill>
                <a:srgbClr val="00206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5" name="Google Shape;1732;p17"/>
          <p:cNvSpPr txBox="1"/>
          <p:nvPr/>
        </p:nvSpPr>
        <p:spPr>
          <a:xfrm>
            <a:off x="5508941" y="2734008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rPr>
              <a:t>AVENGERS</a:t>
            </a:r>
            <a:endParaRPr sz="1700" dirty="0">
              <a:solidFill>
                <a:schemeClr val="accent4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6" name="Google Shape;1733;p17"/>
          <p:cNvSpPr txBox="1"/>
          <p:nvPr/>
        </p:nvSpPr>
        <p:spPr>
          <a:xfrm>
            <a:off x="5991551" y="1845561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Steven Roger, ex soldato, non invecchiava mai, grazie ad una capsula in cui è stato improgionato per molto tempo.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44"/>
          <p:cNvSpPr txBox="1">
            <a:spLocks noGrp="1"/>
          </p:cNvSpPr>
          <p:nvPr>
            <p:ph type="title"/>
          </p:nvPr>
        </p:nvSpPr>
        <p:spPr>
          <a:xfrm>
            <a:off x="173355" y="89359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RIVOLUZIONE DEL SILENT BOOK</a:t>
            </a:r>
            <a:endParaRPr dirty="0"/>
          </a:p>
        </p:txBody>
      </p:sp>
      <p:sp>
        <p:nvSpPr>
          <p:cNvPr id="2799" name="Google Shape;2799;p44"/>
          <p:cNvSpPr txBox="1"/>
          <p:nvPr/>
        </p:nvSpPr>
        <p:spPr>
          <a:xfrm>
            <a:off x="748146" y="3657600"/>
            <a:ext cx="7819281" cy="43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I </a:t>
            </a:r>
            <a:r>
              <a:rPr lang="it-IT" sz="1200" i="1" dirty="0" err="1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silent</a:t>
            </a:r>
            <a:r>
              <a:rPr lang="it-IT" sz="1200" i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book 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sono 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dei </a:t>
            </a:r>
            <a:r>
              <a:rPr lang="it-IT" sz="1200" i="1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libri </a:t>
            </a:r>
            <a:r>
              <a:rPr lang="it-IT" sz="1200" i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silenziosi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; 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affidano </a:t>
            </a:r>
            <a:r>
              <a:rPr lang="it-IT" sz="12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la loro espressività esclusivamente alle immagini. 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Sono storie </a:t>
            </a:r>
            <a:r>
              <a:rPr lang="it-IT" sz="12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senza parole in grado di stimolare al meglio la 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fantasia. </a:t>
            </a:r>
            <a:r>
              <a:rPr lang="it-IT" sz="12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Questi libri hanno solitamente come protagonisti dei personaggi ben caratterizzati e immagini molto chiare e strettamente collegate tra loro da un 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filo. Propongono </a:t>
            </a:r>
            <a:r>
              <a:rPr lang="it-IT" sz="12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una sorta di scambio creativo tra autore e 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lettore. Non c’è </a:t>
            </a:r>
            <a:r>
              <a:rPr lang="it-IT" sz="12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un modo corretto per leggere un </a:t>
            </a:r>
            <a:r>
              <a:rPr lang="it-IT" sz="1200" dirty="0" err="1">
                <a:latin typeface="Adobe Kaiti Std R" panose="02020400000000000000" pitchFamily="18" charset="-128"/>
                <a:ea typeface="Adobe Kaiti Std R" panose="02020400000000000000" pitchFamily="18" charset="-128"/>
              </a:rPr>
              <a:t>silent</a:t>
            </a:r>
            <a:r>
              <a:rPr lang="it-IT" sz="12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book, la storia può cambiare ogni </a:t>
            </a:r>
            <a:r>
              <a:rPr lang="it-IT" sz="1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volta.</a:t>
            </a:r>
            <a:endParaRPr sz="1200" dirty="0">
              <a:latin typeface="Adobe Kaiti Std R" panose="02020400000000000000" pitchFamily="18" charset="-128"/>
              <a:ea typeface="Adobe Kaiti Std R" panose="02020400000000000000" pitchFamily="18" charset="-128"/>
              <a:cs typeface="Architects Daughter"/>
              <a:sym typeface="Architects Daughter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7" y="796646"/>
            <a:ext cx="3480954" cy="21543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9" y="796646"/>
            <a:ext cx="3667990" cy="2154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ic Style Infographics by Slidesgo">
  <a:themeElements>
    <a:clrScheme name="Simple Light">
      <a:dk1>
        <a:srgbClr val="00000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615</Words>
  <Application>Microsoft Office PowerPoint</Application>
  <PresentationFormat>Presentazione su schermo (16:9)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Segoe UI Black</vt:lpstr>
      <vt:lpstr>Adobe Kaiti Std R</vt:lpstr>
      <vt:lpstr>Slackey</vt:lpstr>
      <vt:lpstr>Arial</vt:lpstr>
      <vt:lpstr>Wingdings</vt:lpstr>
      <vt:lpstr>Architects Daughter</vt:lpstr>
      <vt:lpstr>Adobe Garamond Pro Bold</vt:lpstr>
      <vt:lpstr>Times New Roman</vt:lpstr>
      <vt:lpstr>Comic Style Infographics by Slidesgo</vt:lpstr>
      <vt:lpstr>Dalle origini del fumetto ai Silent Book</vt:lpstr>
      <vt:lpstr>Il fumetto prima del fumetto </vt:lpstr>
      <vt:lpstr>Cosa bisogna sapere</vt:lpstr>
      <vt:lpstr>La nascita del fumetto moderno</vt:lpstr>
      <vt:lpstr>Il fumetto nel mondo</vt:lpstr>
      <vt:lpstr>Il fumetto in Italia</vt:lpstr>
      <vt:lpstr>Spider-man La storia di Peter Parker la conosciamo tutti, ma non tutti sanno che…</vt:lpstr>
      <vt:lpstr>Il MONDO DI MARVEL COMICS</vt:lpstr>
      <vt:lpstr>LA RIVOLUZIONE DEL SILENT BOOK</vt:lpstr>
      <vt:lpstr>LA RIVOLUZIONE DEL SILENT BOOK</vt:lpstr>
      <vt:lpstr>Infine, potremmo dire che…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Dalle origini del fumetto a  Spider-man</dc:title>
  <cp:lastModifiedBy>USER</cp:lastModifiedBy>
  <cp:revision>29</cp:revision>
  <dcterms:modified xsi:type="dcterms:W3CDTF">2022-05-17T16:33:10Z</dcterms:modified>
</cp:coreProperties>
</file>